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7" r:id="rId1"/>
  </p:sldMasterIdLst>
  <p:notesMasterIdLst>
    <p:notesMasterId r:id="rId12"/>
  </p:notesMasterIdLst>
  <p:sldIdLst>
    <p:sldId id="256" r:id="rId2"/>
    <p:sldId id="365" r:id="rId3"/>
    <p:sldId id="378" r:id="rId4"/>
    <p:sldId id="385" r:id="rId5"/>
    <p:sldId id="376" r:id="rId6"/>
    <p:sldId id="382" r:id="rId7"/>
    <p:sldId id="384" r:id="rId8"/>
    <p:sldId id="383" r:id="rId9"/>
    <p:sldId id="345" r:id="rId10"/>
    <p:sldId id="381" r:id="rId11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  <a:srgbClr val="F3F3F3"/>
    <a:srgbClr val="8FAADD"/>
    <a:srgbClr val="4472C4"/>
    <a:srgbClr val="A0B1C0"/>
    <a:srgbClr val="050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F129D1-CFC4-4525-B9B3-FEDFE205BFE7}">
  <a:tblStyle styleId="{9CF129D1-CFC4-4525-B9B3-FEDFE205BF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75451"/>
  </p:normalViewPr>
  <p:slideViewPr>
    <p:cSldViewPr snapToGrid="0" snapToObjects="1">
      <p:cViewPr varScale="1">
        <p:scale>
          <a:sx n="124" d="100"/>
          <a:sy n="124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tiff>
</file>

<file path=ppt/media/image3.png>
</file>

<file path=ppt/media/image4.pn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Google Shape;3;n">
            <a:extLst>
              <a:ext uri="{FF2B5EF4-FFF2-40B4-BE49-F238E27FC236}">
                <a16:creationId xmlns:a16="http://schemas.microsoft.com/office/drawing/2014/main" id="{457E33E3-1131-7943-ACA3-ED5E978759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6096000 w 120000"/>
              <a:gd name="T3" fmla="*/ 0 h 120000"/>
              <a:gd name="T4" fmla="*/ 6096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Google Shape;4;n">
            <a:extLst>
              <a:ext uri="{FF2B5EF4-FFF2-40B4-BE49-F238E27FC236}">
                <a16:creationId xmlns:a16="http://schemas.microsoft.com/office/drawing/2014/main" id="{FA42C5B4-DB87-0B40-BC40-E3BE2A2D9A5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3175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109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595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4747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Note: Individual images may be covered by their own licensing agreements and were incorporated here under fair use.  </a:t>
            </a:r>
            <a:r>
              <a:rPr lang="en-US"/>
              <a:t>Their use in this slide deck does not change or alter their licensing.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29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;p2">
            <a:extLst>
              <a:ext uri="{FF2B5EF4-FFF2-40B4-BE49-F238E27FC236}">
                <a16:creationId xmlns:a16="http://schemas.microsoft.com/office/drawing/2014/main" id="{60727CCB-102B-3F40-ACD5-F81E91D98C77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3919538" y="3976688"/>
            <a:ext cx="1303337" cy="1128712"/>
          </a:xfrm>
          <a:custGeom>
            <a:avLst/>
            <a:gdLst>
              <a:gd name="T0" fmla="*/ 325834 w 120000"/>
              <a:gd name="T1" fmla="*/ 0 h 120000"/>
              <a:gd name="T2" fmla="*/ 0 w 120000"/>
              <a:gd name="T3" fmla="*/ 564300 h 120000"/>
              <a:gd name="T4" fmla="*/ 325834 w 120000"/>
              <a:gd name="T5" fmla="*/ 1128712 h 120000"/>
              <a:gd name="T6" fmla="*/ 977503 w 120000"/>
              <a:gd name="T7" fmla="*/ 1128712 h 120000"/>
              <a:gd name="T8" fmla="*/ 1303337 w 120000"/>
              <a:gd name="T9" fmla="*/ 564300 h 120000"/>
              <a:gd name="T10" fmla="*/ 977503 w 120000"/>
              <a:gd name="T11" fmla="*/ 0 h 120000"/>
              <a:gd name="T12" fmla="*/ 325834 w 120000"/>
              <a:gd name="T13" fmla="*/ 0 h 120000"/>
              <a:gd name="T14" fmla="*/ 417904 w 120000"/>
              <a:gd name="T15" fmla="*/ 159431 h 120000"/>
              <a:gd name="T16" fmla="*/ 885422 w 120000"/>
              <a:gd name="T17" fmla="*/ 159431 h 120000"/>
              <a:gd name="T18" fmla="*/ 1119056 w 120000"/>
              <a:gd name="T19" fmla="*/ 564300 h 120000"/>
              <a:gd name="T20" fmla="*/ 885422 w 120000"/>
              <a:gd name="T21" fmla="*/ 969169 h 120000"/>
              <a:gd name="T22" fmla="*/ 417904 w 120000"/>
              <a:gd name="T23" fmla="*/ 969169 h 120000"/>
              <a:gd name="T24" fmla="*/ 184151 w 120000"/>
              <a:gd name="T25" fmla="*/ 564300 h 120000"/>
              <a:gd name="T26" fmla="*/ 417904 w 120000"/>
              <a:gd name="T27" fmla="*/ 159431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4" name="Google Shape;11;p2">
            <a:extLst>
              <a:ext uri="{FF2B5EF4-FFF2-40B4-BE49-F238E27FC236}">
                <a16:creationId xmlns:a16="http://schemas.microsoft.com/office/drawing/2014/main" id="{CF8E66DE-864C-8648-B9BD-C1618A08E9CE}"/>
              </a:ext>
            </a:extLst>
          </p:cNvPr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5" name="Google Shape;13;p2">
            <a:extLst>
              <a:ext uri="{FF2B5EF4-FFF2-40B4-BE49-F238E27FC236}">
                <a16:creationId xmlns:a16="http://schemas.microsoft.com/office/drawing/2014/main" id="{E622547A-1090-B841-AB8A-0F2EC9F31993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2809875" y="-173038"/>
            <a:ext cx="1111250" cy="962026"/>
          </a:xfrm>
          <a:prstGeom prst="hexagon">
            <a:avLst>
              <a:gd name="adj" fmla="val 28685"/>
              <a:gd name="vf" fmla="val 115470"/>
            </a:avLst>
          </a:prstGeom>
          <a:noFill/>
          <a:ln w="19050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6" name="Google Shape;14;p2">
            <a:extLst>
              <a:ext uri="{FF2B5EF4-FFF2-40B4-BE49-F238E27FC236}">
                <a16:creationId xmlns:a16="http://schemas.microsoft.com/office/drawing/2014/main" id="{F2DFB12E-8AA2-BF4B-ABBE-84712DD2F12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602038" y="1360488"/>
            <a:ext cx="493712" cy="427037"/>
          </a:xfrm>
          <a:prstGeom prst="hexagon">
            <a:avLst>
              <a:gd name="adj" fmla="val 28705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15;p2">
            <a:extLst>
              <a:ext uri="{FF2B5EF4-FFF2-40B4-BE49-F238E27FC236}">
                <a16:creationId xmlns:a16="http://schemas.microsoft.com/office/drawing/2014/main" id="{1EA83F08-1F96-5640-8C79-897DD94794F8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278438" y="855663"/>
            <a:ext cx="944562" cy="817562"/>
          </a:xfrm>
          <a:prstGeom prst="hexagon">
            <a:avLst>
              <a:gd name="adj" fmla="val 28691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16;p2">
            <a:extLst>
              <a:ext uri="{FF2B5EF4-FFF2-40B4-BE49-F238E27FC236}">
                <a16:creationId xmlns:a16="http://schemas.microsoft.com/office/drawing/2014/main" id="{C5E0530D-1E01-3143-AE7E-3F283001644B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365750" y="352425"/>
            <a:ext cx="493713" cy="427038"/>
          </a:xfrm>
          <a:prstGeom prst="hexagon">
            <a:avLst>
              <a:gd name="adj" fmla="val 28684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9" name="Google Shape;17;p2">
            <a:extLst>
              <a:ext uri="{FF2B5EF4-FFF2-40B4-BE49-F238E27FC236}">
                <a16:creationId xmlns:a16="http://schemas.microsoft.com/office/drawing/2014/main" id="{EEAA92A2-DBEA-AE45-8867-6616C2B3D40E}"/>
              </a:ext>
            </a:extLst>
          </p:cNvPr>
          <p:cNvGrpSpPr>
            <a:grpSpLocks/>
          </p:cNvGrpSpPr>
          <p:nvPr/>
        </p:nvGrpSpPr>
        <p:grpSpPr bwMode="auto">
          <a:xfrm>
            <a:off x="5549900" y="1030288"/>
            <a:ext cx="403225" cy="373062"/>
            <a:chOff x="5975075" y="2327500"/>
            <a:chExt cx="420100" cy="388350"/>
          </a:xfrm>
        </p:grpSpPr>
        <p:sp>
          <p:nvSpPr>
            <p:cNvPr id="10" name="Google Shape;18;p2">
              <a:extLst>
                <a:ext uri="{FF2B5EF4-FFF2-40B4-BE49-F238E27FC236}">
                  <a16:creationId xmlns:a16="http://schemas.microsoft.com/office/drawing/2014/main" id="{9CBA48E3-29BF-0147-AEFB-2CBC66375C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19;p2">
              <a:extLst>
                <a:ext uri="{FF2B5EF4-FFF2-40B4-BE49-F238E27FC236}">
                  <a16:creationId xmlns:a16="http://schemas.microsoft.com/office/drawing/2014/main" id="{F6C424FA-39CC-F14C-9BF9-A74DD31A7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3" name="Google Shape;20;p2">
            <a:extLst>
              <a:ext uri="{FF2B5EF4-FFF2-40B4-BE49-F238E27FC236}">
                <a16:creationId xmlns:a16="http://schemas.microsoft.com/office/drawing/2014/main" id="{4D5597ED-C176-9745-9829-F0E8275DB536}"/>
              </a:ext>
            </a:extLst>
          </p:cNvPr>
          <p:cNvSpPr>
            <a:spLocks/>
          </p:cNvSpPr>
          <p:nvPr/>
        </p:nvSpPr>
        <p:spPr bwMode="auto">
          <a:xfrm>
            <a:off x="3252788" y="112713"/>
            <a:ext cx="225425" cy="390525"/>
          </a:xfrm>
          <a:custGeom>
            <a:avLst/>
            <a:gdLst>
              <a:gd name="T0" fmla="*/ 121980 w 11870"/>
              <a:gd name="T1" fmla="*/ 19028 h 20565"/>
              <a:gd name="T2" fmla="*/ 124772 w 11870"/>
              <a:gd name="T3" fmla="*/ 21800 h 20565"/>
              <a:gd name="T4" fmla="*/ 124772 w 11870"/>
              <a:gd name="T5" fmla="*/ 25978 h 20565"/>
              <a:gd name="T6" fmla="*/ 121980 w 11870"/>
              <a:gd name="T7" fmla="*/ 28770 h 20565"/>
              <a:gd name="T8" fmla="*/ 105762 w 11870"/>
              <a:gd name="T9" fmla="*/ 29225 h 20565"/>
              <a:gd name="T10" fmla="*/ 102039 w 11870"/>
              <a:gd name="T11" fmla="*/ 27839 h 20565"/>
              <a:gd name="T12" fmla="*/ 100197 w 11870"/>
              <a:gd name="T13" fmla="*/ 24117 h 20565"/>
              <a:gd name="T14" fmla="*/ 102039 w 11870"/>
              <a:gd name="T15" fmla="*/ 20414 h 20565"/>
              <a:gd name="T16" fmla="*/ 105762 w 11870"/>
              <a:gd name="T17" fmla="*/ 18553 h 20565"/>
              <a:gd name="T18" fmla="*/ 200831 w 11870"/>
              <a:gd name="T19" fmla="*/ 48709 h 20565"/>
              <a:gd name="T20" fmla="*/ 24594 w 11870"/>
              <a:gd name="T21" fmla="*/ 317243 h 20565"/>
              <a:gd name="T22" fmla="*/ 200831 w 11870"/>
              <a:gd name="T23" fmla="*/ 48709 h 20565"/>
              <a:gd name="T24" fmla="*/ 115960 w 11870"/>
              <a:gd name="T25" fmla="*/ 338113 h 20565"/>
              <a:gd name="T26" fmla="*/ 121980 w 11870"/>
              <a:gd name="T27" fmla="*/ 340430 h 20565"/>
              <a:gd name="T28" fmla="*/ 126158 w 11870"/>
              <a:gd name="T29" fmla="*/ 344608 h 20565"/>
              <a:gd name="T30" fmla="*/ 128475 w 11870"/>
              <a:gd name="T31" fmla="*/ 350627 h 20565"/>
              <a:gd name="T32" fmla="*/ 128475 w 11870"/>
              <a:gd name="T33" fmla="*/ 357122 h 20565"/>
              <a:gd name="T34" fmla="*/ 126158 w 11870"/>
              <a:gd name="T35" fmla="*/ 363161 h 20565"/>
              <a:gd name="T36" fmla="*/ 121980 w 11870"/>
              <a:gd name="T37" fmla="*/ 367319 h 20565"/>
              <a:gd name="T38" fmla="*/ 115960 w 11870"/>
              <a:gd name="T39" fmla="*/ 369636 h 20565"/>
              <a:gd name="T40" fmla="*/ 109465 w 11870"/>
              <a:gd name="T41" fmla="*/ 369636 h 20565"/>
              <a:gd name="T42" fmla="*/ 103426 w 11870"/>
              <a:gd name="T43" fmla="*/ 367319 h 20565"/>
              <a:gd name="T44" fmla="*/ 99267 w 11870"/>
              <a:gd name="T45" fmla="*/ 363161 h 20565"/>
              <a:gd name="T46" fmla="*/ 96950 w 11870"/>
              <a:gd name="T47" fmla="*/ 357122 h 20565"/>
              <a:gd name="T48" fmla="*/ 96950 w 11870"/>
              <a:gd name="T49" fmla="*/ 350627 h 20565"/>
              <a:gd name="T50" fmla="*/ 99267 w 11870"/>
              <a:gd name="T51" fmla="*/ 344608 h 20565"/>
              <a:gd name="T52" fmla="*/ 103426 w 11870"/>
              <a:gd name="T53" fmla="*/ 340430 h 20565"/>
              <a:gd name="T54" fmla="*/ 109465 w 11870"/>
              <a:gd name="T55" fmla="*/ 338113 h 20565"/>
              <a:gd name="T56" fmla="*/ 24594 w 11870"/>
              <a:gd name="T57" fmla="*/ 0 h 20565"/>
              <a:gd name="T58" fmla="*/ 14851 w 11870"/>
              <a:gd name="T59" fmla="*/ 1861 h 20565"/>
              <a:gd name="T60" fmla="*/ 6951 w 11870"/>
              <a:gd name="T61" fmla="*/ 6969 h 20565"/>
              <a:gd name="T62" fmla="*/ 1861 w 11870"/>
              <a:gd name="T63" fmla="*/ 14850 h 20565"/>
              <a:gd name="T64" fmla="*/ 0 w 11870"/>
              <a:gd name="T65" fmla="*/ 24592 h 20565"/>
              <a:gd name="T66" fmla="*/ 475 w 11870"/>
              <a:gd name="T67" fmla="*/ 371041 h 20565"/>
              <a:gd name="T68" fmla="*/ 4178 w 11870"/>
              <a:gd name="T69" fmla="*/ 379853 h 20565"/>
              <a:gd name="T70" fmla="*/ 10673 w 11870"/>
              <a:gd name="T71" fmla="*/ 386347 h 20565"/>
              <a:gd name="T72" fmla="*/ 19485 w 11870"/>
              <a:gd name="T73" fmla="*/ 390050 h 20565"/>
              <a:gd name="T74" fmla="*/ 200831 w 11870"/>
              <a:gd name="T75" fmla="*/ 390525 h 20565"/>
              <a:gd name="T76" fmla="*/ 210574 w 11870"/>
              <a:gd name="T77" fmla="*/ 388664 h 20565"/>
              <a:gd name="T78" fmla="*/ 218455 w 11870"/>
              <a:gd name="T79" fmla="*/ 383556 h 20565"/>
              <a:gd name="T80" fmla="*/ 223564 w 11870"/>
              <a:gd name="T81" fmla="*/ 375675 h 20565"/>
              <a:gd name="T82" fmla="*/ 225425 w 11870"/>
              <a:gd name="T83" fmla="*/ 365933 h 20565"/>
              <a:gd name="T84" fmla="*/ 224950 w 11870"/>
              <a:gd name="T85" fmla="*/ 19484 h 20565"/>
              <a:gd name="T86" fmla="*/ 221247 w 11870"/>
              <a:gd name="T87" fmla="*/ 10672 h 20565"/>
              <a:gd name="T88" fmla="*/ 214752 w 11870"/>
              <a:gd name="T89" fmla="*/ 4178 h 20565"/>
              <a:gd name="T90" fmla="*/ 205940 w 11870"/>
              <a:gd name="T91" fmla="*/ 475 h 20565"/>
              <a:gd name="T92" fmla="*/ 24594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4" name="Google Shape;21;p2">
            <a:extLst>
              <a:ext uri="{FF2B5EF4-FFF2-40B4-BE49-F238E27FC236}">
                <a16:creationId xmlns:a16="http://schemas.microsoft.com/office/drawing/2014/main" id="{4D46AF19-06DA-DF4D-B0DC-265936F03667}"/>
              </a:ext>
            </a:extLst>
          </p:cNvPr>
          <p:cNvGrpSpPr>
            <a:grpSpLocks/>
          </p:cNvGrpSpPr>
          <p:nvPr/>
        </p:nvGrpSpPr>
        <p:grpSpPr bwMode="auto">
          <a:xfrm>
            <a:off x="4379913" y="515938"/>
            <a:ext cx="384175" cy="606425"/>
            <a:chOff x="6718575" y="2318625"/>
            <a:chExt cx="256950" cy="407375"/>
          </a:xfrm>
        </p:grpSpPr>
        <p:sp>
          <p:nvSpPr>
            <p:cNvPr id="15" name="Google Shape;22;p2">
              <a:extLst>
                <a:ext uri="{FF2B5EF4-FFF2-40B4-BE49-F238E27FC236}">
                  <a16:creationId xmlns:a16="http://schemas.microsoft.com/office/drawing/2014/main" id="{09293F25-EEE9-1E45-81D5-D3E35922F1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3;p2">
              <a:extLst>
                <a:ext uri="{FF2B5EF4-FFF2-40B4-BE49-F238E27FC236}">
                  <a16:creationId xmlns:a16="http://schemas.microsoft.com/office/drawing/2014/main" id="{4A90A21C-3E1F-9849-AAC5-6382E0457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4;p2">
              <a:extLst>
                <a:ext uri="{FF2B5EF4-FFF2-40B4-BE49-F238E27FC236}">
                  <a16:creationId xmlns:a16="http://schemas.microsoft.com/office/drawing/2014/main" id="{5FBCC6AE-F0FA-8F46-A330-39D13B5E3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;p2">
              <a:extLst>
                <a:ext uri="{FF2B5EF4-FFF2-40B4-BE49-F238E27FC236}">
                  <a16:creationId xmlns:a16="http://schemas.microsoft.com/office/drawing/2014/main" id="{C4CED80E-426C-9640-8711-D7B36582A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6;p2">
              <a:extLst>
                <a:ext uri="{FF2B5EF4-FFF2-40B4-BE49-F238E27FC236}">
                  <a16:creationId xmlns:a16="http://schemas.microsoft.com/office/drawing/2014/main" id="{6796E0B2-DE56-E446-87EB-E696889E5A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7;p2">
              <a:extLst>
                <a:ext uri="{FF2B5EF4-FFF2-40B4-BE49-F238E27FC236}">
                  <a16:creationId xmlns:a16="http://schemas.microsoft.com/office/drawing/2014/main" id="{E0539098-0DE1-A748-82D0-4E9989C05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8;p2">
              <a:extLst>
                <a:ext uri="{FF2B5EF4-FFF2-40B4-BE49-F238E27FC236}">
                  <a16:creationId xmlns:a16="http://schemas.microsoft.com/office/drawing/2014/main" id="{16042DF6-80E4-7948-A1A2-5DF1B3E84E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9;p2">
              <a:extLst>
                <a:ext uri="{FF2B5EF4-FFF2-40B4-BE49-F238E27FC236}">
                  <a16:creationId xmlns:a16="http://schemas.microsoft.com/office/drawing/2014/main" id="{7DA3AA4E-9EEF-A841-87A3-C49FA29D8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3" name="Google Shape;30;p2">
            <a:extLst>
              <a:ext uri="{FF2B5EF4-FFF2-40B4-BE49-F238E27FC236}">
                <a16:creationId xmlns:a16="http://schemas.microsoft.com/office/drawing/2014/main" id="{2A701169-05FE-8E4B-A308-6F2D21DF370D}"/>
              </a:ext>
            </a:extLst>
          </p:cNvPr>
          <p:cNvGrpSpPr>
            <a:grpSpLocks/>
          </p:cNvGrpSpPr>
          <p:nvPr/>
        </p:nvGrpSpPr>
        <p:grpSpPr bwMode="auto">
          <a:xfrm>
            <a:off x="3198813" y="903288"/>
            <a:ext cx="395287" cy="403225"/>
            <a:chOff x="3951850" y="2985350"/>
            <a:chExt cx="407950" cy="416500"/>
          </a:xfrm>
        </p:grpSpPr>
        <p:sp>
          <p:nvSpPr>
            <p:cNvPr id="24" name="Google Shape;31;p2">
              <a:extLst>
                <a:ext uri="{FF2B5EF4-FFF2-40B4-BE49-F238E27FC236}">
                  <a16:creationId xmlns:a16="http://schemas.microsoft.com/office/drawing/2014/main" id="{4BBACD5C-2134-AB44-868C-BBEF9BDA8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32;p2">
              <a:extLst>
                <a:ext uri="{FF2B5EF4-FFF2-40B4-BE49-F238E27FC236}">
                  <a16:creationId xmlns:a16="http://schemas.microsoft.com/office/drawing/2014/main" id="{24CDF919-AD4F-E144-9113-1AD4553EB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33;p2">
              <a:extLst>
                <a:ext uri="{FF2B5EF4-FFF2-40B4-BE49-F238E27FC236}">
                  <a16:creationId xmlns:a16="http://schemas.microsoft.com/office/drawing/2014/main" id="{78110A61-1E7B-5545-9458-D0C51B1BA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34;p2">
              <a:extLst>
                <a:ext uri="{FF2B5EF4-FFF2-40B4-BE49-F238E27FC236}">
                  <a16:creationId xmlns:a16="http://schemas.microsoft.com/office/drawing/2014/main" id="{A0B6F020-F50A-0044-8DDC-F00D1EF51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8" name="Google Shape;35;p2">
            <a:extLst>
              <a:ext uri="{FF2B5EF4-FFF2-40B4-BE49-F238E27FC236}">
                <a16:creationId xmlns:a16="http://schemas.microsoft.com/office/drawing/2014/main" id="{C53E4FF9-2747-984E-BBF5-011305C92C50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010150" y="4576763"/>
            <a:ext cx="1033463" cy="893762"/>
          </a:xfrm>
          <a:prstGeom prst="hexagon">
            <a:avLst>
              <a:gd name="adj" fmla="val 28720"/>
              <a:gd name="vf" fmla="val 115470"/>
            </a:avLst>
          </a:prstGeom>
          <a:noFill/>
          <a:ln w="19050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9" name="Google Shape;36;p2">
            <a:extLst>
              <a:ext uri="{FF2B5EF4-FFF2-40B4-BE49-F238E27FC236}">
                <a16:creationId xmlns:a16="http://schemas.microsoft.com/office/drawing/2014/main" id="{B73AF107-DCD0-EB42-90E2-E92DF65FEBD1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133975" y="4056063"/>
            <a:ext cx="539750" cy="468312"/>
          </a:xfrm>
          <a:prstGeom prst="hexagon">
            <a:avLst>
              <a:gd name="adj" fmla="val 28611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0" name="Google Shape;37;p2">
            <a:extLst>
              <a:ext uri="{FF2B5EF4-FFF2-40B4-BE49-F238E27FC236}">
                <a16:creationId xmlns:a16="http://schemas.microsoft.com/office/drawing/2014/main" id="{918CC986-2E9C-7A47-9233-E294A05E1796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101975" y="3629025"/>
            <a:ext cx="1031875" cy="895350"/>
          </a:xfrm>
          <a:prstGeom prst="hexagon">
            <a:avLst>
              <a:gd name="adj" fmla="val 28604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1" name="Google Shape;38;p2">
            <a:extLst>
              <a:ext uri="{FF2B5EF4-FFF2-40B4-BE49-F238E27FC236}">
                <a16:creationId xmlns:a16="http://schemas.microsoft.com/office/drawing/2014/main" id="{F1169CD8-998F-0F40-9331-B0DDACD201BD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530600" y="4576763"/>
            <a:ext cx="452438" cy="390525"/>
          </a:xfrm>
          <a:prstGeom prst="hexagon">
            <a:avLst>
              <a:gd name="adj" fmla="val 28749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2" name="Google Shape;39;p2">
            <a:extLst>
              <a:ext uri="{FF2B5EF4-FFF2-40B4-BE49-F238E27FC236}">
                <a16:creationId xmlns:a16="http://schemas.microsoft.com/office/drawing/2014/main" id="{06C503BB-E4EE-F745-AC0B-FC99DD411289}"/>
              </a:ext>
            </a:extLst>
          </p:cNvPr>
          <p:cNvSpPr>
            <a:spLocks/>
          </p:cNvSpPr>
          <p:nvPr/>
        </p:nvSpPr>
        <p:spPr bwMode="auto">
          <a:xfrm>
            <a:off x="5370513" y="4867275"/>
            <a:ext cx="312737" cy="312738"/>
          </a:xfrm>
          <a:custGeom>
            <a:avLst/>
            <a:gdLst>
              <a:gd name="T0" fmla="*/ 175685 w 17000"/>
              <a:gd name="T1" fmla="*/ 109189 h 16999"/>
              <a:gd name="T2" fmla="*/ 192315 w 17000"/>
              <a:gd name="T3" fmla="*/ 120430 h 16999"/>
              <a:gd name="T4" fmla="*/ 203537 w 17000"/>
              <a:gd name="T5" fmla="*/ 137042 h 16999"/>
              <a:gd name="T6" fmla="*/ 207142 w 17000"/>
              <a:gd name="T7" fmla="*/ 156360 h 16999"/>
              <a:gd name="T8" fmla="*/ 203537 w 17000"/>
              <a:gd name="T9" fmla="*/ 175696 h 16999"/>
              <a:gd name="T10" fmla="*/ 192315 w 17000"/>
              <a:gd name="T11" fmla="*/ 192308 h 16999"/>
              <a:gd name="T12" fmla="*/ 175685 w 17000"/>
              <a:gd name="T13" fmla="*/ 203549 h 16999"/>
              <a:gd name="T14" fmla="*/ 151420 w 17000"/>
              <a:gd name="T15" fmla="*/ 207137 h 16999"/>
              <a:gd name="T16" fmla="*/ 132564 w 17000"/>
              <a:gd name="T17" fmla="*/ 201305 h 16999"/>
              <a:gd name="T18" fmla="*/ 116835 w 17000"/>
              <a:gd name="T19" fmla="*/ 188261 h 16999"/>
              <a:gd name="T20" fmla="*/ 107839 w 17000"/>
              <a:gd name="T21" fmla="*/ 170747 h 16999"/>
              <a:gd name="T22" fmla="*/ 105595 w 17000"/>
              <a:gd name="T23" fmla="*/ 151429 h 16999"/>
              <a:gd name="T24" fmla="*/ 111445 w 17000"/>
              <a:gd name="T25" fmla="*/ 132554 h 16999"/>
              <a:gd name="T26" fmla="*/ 124469 w 17000"/>
              <a:gd name="T27" fmla="*/ 116824 h 16999"/>
              <a:gd name="T28" fmla="*/ 142001 w 17000"/>
              <a:gd name="T29" fmla="*/ 107846 h 16999"/>
              <a:gd name="T30" fmla="*/ 145588 w 17000"/>
              <a:gd name="T31" fmla="*/ 0 h 16999"/>
              <a:gd name="T32" fmla="*/ 134808 w 17000"/>
              <a:gd name="T33" fmla="*/ 4489 h 16999"/>
              <a:gd name="T34" fmla="*/ 129418 w 17000"/>
              <a:gd name="T35" fmla="*/ 14387 h 16999"/>
              <a:gd name="T36" fmla="*/ 106496 w 17000"/>
              <a:gd name="T37" fmla="*/ 53923 h 16999"/>
              <a:gd name="T38" fmla="*/ 69648 w 17000"/>
              <a:gd name="T39" fmla="*/ 34606 h 16999"/>
              <a:gd name="T40" fmla="*/ 58427 w 17000"/>
              <a:gd name="T41" fmla="*/ 35047 h 16999"/>
              <a:gd name="T42" fmla="*/ 36406 w 17000"/>
              <a:gd name="T43" fmla="*/ 55726 h 16999"/>
              <a:gd name="T44" fmla="*/ 33720 w 17000"/>
              <a:gd name="T45" fmla="*/ 66948 h 16999"/>
              <a:gd name="T46" fmla="*/ 57084 w 17000"/>
              <a:gd name="T47" fmla="*/ 100211 h 16999"/>
              <a:gd name="T48" fmla="*/ 46745 w 17000"/>
              <a:gd name="T49" fmla="*/ 125820 h 16999"/>
              <a:gd name="T50" fmla="*/ 6310 w 17000"/>
              <a:gd name="T51" fmla="*/ 132995 h 16999"/>
              <a:gd name="T52" fmla="*/ 460 w 17000"/>
              <a:gd name="T53" fmla="*/ 142433 h 16999"/>
              <a:gd name="T54" fmla="*/ 1361 w 17000"/>
              <a:gd name="T55" fmla="*/ 172991 h 16999"/>
              <a:gd name="T56" fmla="*/ 8996 w 17000"/>
              <a:gd name="T57" fmla="*/ 181527 h 16999"/>
              <a:gd name="T58" fmla="*/ 48548 w 17000"/>
              <a:gd name="T59" fmla="*/ 193210 h 16999"/>
              <a:gd name="T60" fmla="*/ 37308 w 17000"/>
              <a:gd name="T61" fmla="*/ 237695 h 16999"/>
              <a:gd name="T62" fmla="*/ 33720 w 17000"/>
              <a:gd name="T63" fmla="*/ 248476 h 16999"/>
              <a:gd name="T64" fmla="*/ 38209 w 17000"/>
              <a:gd name="T65" fmla="*/ 259257 h 16999"/>
              <a:gd name="T66" fmla="*/ 61112 w 17000"/>
              <a:gd name="T67" fmla="*/ 278574 h 16999"/>
              <a:gd name="T68" fmla="*/ 72353 w 17000"/>
              <a:gd name="T69" fmla="*/ 277231 h 16999"/>
              <a:gd name="T70" fmla="*/ 112788 w 17000"/>
              <a:gd name="T71" fmla="*/ 261501 h 16999"/>
              <a:gd name="T72" fmla="*/ 130319 w 17000"/>
              <a:gd name="T73" fmla="*/ 301056 h 16999"/>
              <a:gd name="T74" fmla="*/ 137494 w 17000"/>
              <a:gd name="T75" fmla="*/ 310034 h 16999"/>
              <a:gd name="T76" fmla="*/ 167149 w 17000"/>
              <a:gd name="T77" fmla="*/ 312738 h 16999"/>
              <a:gd name="T78" fmla="*/ 177929 w 17000"/>
              <a:gd name="T79" fmla="*/ 308231 h 16999"/>
              <a:gd name="T80" fmla="*/ 183319 w 17000"/>
              <a:gd name="T81" fmla="*/ 298351 h 16999"/>
              <a:gd name="T82" fmla="*/ 206241 w 17000"/>
              <a:gd name="T83" fmla="*/ 258815 h 16999"/>
              <a:gd name="T84" fmla="*/ 243089 w 17000"/>
              <a:gd name="T85" fmla="*/ 278132 h 16999"/>
              <a:gd name="T86" fmla="*/ 254310 w 17000"/>
              <a:gd name="T87" fmla="*/ 277691 h 16999"/>
              <a:gd name="T88" fmla="*/ 276331 w 17000"/>
              <a:gd name="T89" fmla="*/ 257012 h 16999"/>
              <a:gd name="T90" fmla="*/ 279035 w 17000"/>
              <a:gd name="T91" fmla="*/ 245790 h 16999"/>
              <a:gd name="T92" fmla="*/ 255672 w 17000"/>
              <a:gd name="T93" fmla="*/ 212527 h 16999"/>
              <a:gd name="T94" fmla="*/ 265992 w 17000"/>
              <a:gd name="T95" fmla="*/ 186918 h 16999"/>
              <a:gd name="T96" fmla="*/ 306427 w 17000"/>
              <a:gd name="T97" fmla="*/ 179725 h 16999"/>
              <a:gd name="T98" fmla="*/ 312277 w 17000"/>
              <a:gd name="T99" fmla="*/ 170305 h 16999"/>
              <a:gd name="T100" fmla="*/ 311376 w 17000"/>
              <a:gd name="T101" fmla="*/ 139747 h 16999"/>
              <a:gd name="T102" fmla="*/ 303741 w 17000"/>
              <a:gd name="T103" fmla="*/ 131211 h 16999"/>
              <a:gd name="T104" fmla="*/ 264208 w 17000"/>
              <a:gd name="T105" fmla="*/ 119528 h 16999"/>
              <a:gd name="T106" fmla="*/ 275889 w 17000"/>
              <a:gd name="T107" fmla="*/ 75043 h 16999"/>
              <a:gd name="T108" fmla="*/ 279035 w 17000"/>
              <a:gd name="T109" fmla="*/ 64262 h 16999"/>
              <a:gd name="T110" fmla="*/ 274528 w 17000"/>
              <a:gd name="T111" fmla="*/ 53481 h 16999"/>
              <a:gd name="T112" fmla="*/ 251625 w 17000"/>
              <a:gd name="T113" fmla="*/ 34146 h 16999"/>
              <a:gd name="T114" fmla="*/ 240384 w 17000"/>
              <a:gd name="T115" fmla="*/ 35507 h 16999"/>
              <a:gd name="T116" fmla="*/ 199949 w 17000"/>
              <a:gd name="T117" fmla="*/ 51218 h 16999"/>
              <a:gd name="T118" fmla="*/ 182436 w 17000"/>
              <a:gd name="T119" fmla="*/ 11682 h 16999"/>
              <a:gd name="T120" fmla="*/ 175243 w 17000"/>
              <a:gd name="T121" fmla="*/ 2704 h 16999"/>
              <a:gd name="T122" fmla="*/ 1455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33" name="Google Shape;40;p2">
            <a:extLst>
              <a:ext uri="{FF2B5EF4-FFF2-40B4-BE49-F238E27FC236}">
                <a16:creationId xmlns:a16="http://schemas.microsoft.com/office/drawing/2014/main" id="{2C8F7C47-A10B-8E4B-B8ED-AA48737145C7}"/>
              </a:ext>
            </a:extLst>
          </p:cNvPr>
          <p:cNvGrpSpPr>
            <a:grpSpLocks/>
          </p:cNvGrpSpPr>
          <p:nvPr/>
        </p:nvGrpSpPr>
        <p:grpSpPr bwMode="auto">
          <a:xfrm>
            <a:off x="5772150" y="4056063"/>
            <a:ext cx="573088" cy="550862"/>
            <a:chOff x="5241175" y="4959100"/>
            <a:chExt cx="539775" cy="517775"/>
          </a:xfrm>
        </p:grpSpPr>
        <p:sp>
          <p:nvSpPr>
            <p:cNvPr id="34" name="Google Shape;41;p2">
              <a:extLst>
                <a:ext uri="{FF2B5EF4-FFF2-40B4-BE49-F238E27FC236}">
                  <a16:creationId xmlns:a16="http://schemas.microsoft.com/office/drawing/2014/main" id="{CE1E2B9B-100E-A84F-A645-5E508BFF2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42;p2">
              <a:extLst>
                <a:ext uri="{FF2B5EF4-FFF2-40B4-BE49-F238E27FC236}">
                  <a16:creationId xmlns:a16="http://schemas.microsoft.com/office/drawing/2014/main" id="{58C64EDD-0DC8-BE46-9B5B-937161401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43;p2">
              <a:extLst>
                <a:ext uri="{FF2B5EF4-FFF2-40B4-BE49-F238E27FC236}">
                  <a16:creationId xmlns:a16="http://schemas.microsoft.com/office/drawing/2014/main" id="{86AC3430-B501-1746-8474-6055C3DB14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44;p2">
              <a:extLst>
                <a:ext uri="{FF2B5EF4-FFF2-40B4-BE49-F238E27FC236}">
                  <a16:creationId xmlns:a16="http://schemas.microsoft.com/office/drawing/2014/main" id="{216F0C11-5D8E-5D46-8CC6-44A1FA9AA8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45;p2">
              <a:extLst>
                <a:ext uri="{FF2B5EF4-FFF2-40B4-BE49-F238E27FC236}">
                  <a16:creationId xmlns:a16="http://schemas.microsoft.com/office/drawing/2014/main" id="{D0D248E9-32B7-9643-9051-B21C6D2752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46;p2">
              <a:extLst>
                <a:ext uri="{FF2B5EF4-FFF2-40B4-BE49-F238E27FC236}">
                  <a16:creationId xmlns:a16="http://schemas.microsoft.com/office/drawing/2014/main" id="{64D11B8F-611B-F94E-BB6D-72E467960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40" name="Google Shape;47;p2">
            <a:extLst>
              <a:ext uri="{FF2B5EF4-FFF2-40B4-BE49-F238E27FC236}">
                <a16:creationId xmlns:a16="http://schemas.microsoft.com/office/drawing/2014/main" id="{C45F07DC-E7B1-5C47-AD9B-4A1FE832D4EB}"/>
              </a:ext>
            </a:extLst>
          </p:cNvPr>
          <p:cNvSpPr>
            <a:spLocks/>
          </p:cNvSpPr>
          <p:nvPr/>
        </p:nvSpPr>
        <p:spPr bwMode="auto">
          <a:xfrm>
            <a:off x="3429000" y="3905250"/>
            <a:ext cx="377825" cy="342900"/>
          </a:xfrm>
          <a:custGeom>
            <a:avLst/>
            <a:gdLst>
              <a:gd name="T0" fmla="*/ 159885 w 16218"/>
              <a:gd name="T1" fmla="*/ 1720 h 14752"/>
              <a:gd name="T2" fmla="*/ 132581 w 16218"/>
              <a:gd name="T3" fmla="*/ 6811 h 14752"/>
              <a:gd name="T4" fmla="*/ 106978 w 16218"/>
              <a:gd name="T5" fmla="*/ 15341 h 14752"/>
              <a:gd name="T6" fmla="*/ 83076 w 16218"/>
              <a:gd name="T7" fmla="*/ 27266 h 14752"/>
              <a:gd name="T8" fmla="*/ 62039 w 16218"/>
              <a:gd name="T9" fmla="*/ 41445 h 14752"/>
              <a:gd name="T10" fmla="*/ 43262 w 16218"/>
              <a:gd name="T11" fmla="*/ 57925 h 14752"/>
              <a:gd name="T12" fmla="*/ 27327 w 16218"/>
              <a:gd name="T13" fmla="*/ 76660 h 14752"/>
              <a:gd name="T14" fmla="*/ 14817 w 16218"/>
              <a:gd name="T15" fmla="*/ 97649 h 14752"/>
              <a:gd name="T16" fmla="*/ 5708 w 16218"/>
              <a:gd name="T17" fmla="*/ 119801 h 14752"/>
              <a:gd name="T18" fmla="*/ 1142 w 16218"/>
              <a:gd name="T19" fmla="*/ 143627 h 14752"/>
              <a:gd name="T20" fmla="*/ 23 w 16218"/>
              <a:gd name="T21" fmla="*/ 168614 h 14752"/>
              <a:gd name="T22" fmla="*/ 4566 w 16218"/>
              <a:gd name="T23" fmla="*/ 194160 h 14752"/>
              <a:gd name="T24" fmla="*/ 13093 w 16218"/>
              <a:gd name="T25" fmla="*/ 218566 h 14752"/>
              <a:gd name="T26" fmla="*/ 25626 w 16218"/>
              <a:gd name="T27" fmla="*/ 240718 h 14752"/>
              <a:gd name="T28" fmla="*/ 42679 w 16218"/>
              <a:gd name="T29" fmla="*/ 261150 h 14752"/>
              <a:gd name="T30" fmla="*/ 62598 w 16218"/>
              <a:gd name="T31" fmla="*/ 279327 h 14752"/>
              <a:gd name="T32" fmla="*/ 47246 w 16218"/>
              <a:gd name="T33" fmla="*/ 305430 h 14752"/>
              <a:gd name="T34" fmla="*/ 27327 w 16218"/>
              <a:gd name="T35" fmla="*/ 326443 h 14752"/>
              <a:gd name="T36" fmla="*/ 11951 w 16218"/>
              <a:gd name="T37" fmla="*/ 336647 h 14752"/>
              <a:gd name="T38" fmla="*/ 2865 w 16218"/>
              <a:gd name="T39" fmla="*/ 341761 h 14752"/>
              <a:gd name="T40" fmla="*/ 39837 w 16218"/>
              <a:gd name="T41" fmla="*/ 342342 h 14752"/>
              <a:gd name="T42" fmla="*/ 67723 w 16218"/>
              <a:gd name="T43" fmla="*/ 336089 h 14752"/>
              <a:gd name="T44" fmla="*/ 97310 w 16218"/>
              <a:gd name="T45" fmla="*/ 322468 h 14752"/>
              <a:gd name="T46" fmla="*/ 124614 w 16218"/>
              <a:gd name="T47" fmla="*/ 310544 h 14752"/>
              <a:gd name="T48" fmla="*/ 151358 w 16218"/>
              <a:gd name="T49" fmla="*/ 316773 h 14752"/>
              <a:gd name="T50" fmla="*/ 179244 w 16218"/>
              <a:gd name="T51" fmla="*/ 320190 h 14752"/>
              <a:gd name="T52" fmla="*/ 217940 w 16218"/>
              <a:gd name="T53" fmla="*/ 318493 h 14752"/>
              <a:gd name="T54" fmla="*/ 245244 w 16218"/>
              <a:gd name="T55" fmla="*/ 312822 h 14752"/>
              <a:gd name="T56" fmla="*/ 270847 w 16218"/>
              <a:gd name="T57" fmla="*/ 304291 h 14752"/>
              <a:gd name="T58" fmla="*/ 294749 w 16218"/>
              <a:gd name="T59" fmla="*/ 292948 h 14752"/>
              <a:gd name="T60" fmla="*/ 315786 w 16218"/>
              <a:gd name="T61" fmla="*/ 278746 h 14752"/>
              <a:gd name="T62" fmla="*/ 334563 w 16218"/>
              <a:gd name="T63" fmla="*/ 261708 h 14752"/>
              <a:gd name="T64" fmla="*/ 350498 w 16218"/>
              <a:gd name="T65" fmla="*/ 242973 h 14752"/>
              <a:gd name="T66" fmla="*/ 363008 w 16218"/>
              <a:gd name="T67" fmla="*/ 222541 h 14752"/>
              <a:gd name="T68" fmla="*/ 372117 w 16218"/>
              <a:gd name="T69" fmla="*/ 199831 h 14752"/>
              <a:gd name="T70" fmla="*/ 376683 w 16218"/>
              <a:gd name="T71" fmla="*/ 176564 h 14752"/>
              <a:gd name="T72" fmla="*/ 377802 w 16218"/>
              <a:gd name="T73" fmla="*/ 151576 h 14752"/>
              <a:gd name="T74" fmla="*/ 373841 w 16218"/>
              <a:gd name="T75" fmla="*/ 127751 h 14752"/>
              <a:gd name="T76" fmla="*/ 366433 w 16218"/>
              <a:gd name="T77" fmla="*/ 105041 h 14752"/>
              <a:gd name="T78" fmla="*/ 355064 w 16218"/>
              <a:gd name="T79" fmla="*/ 83470 h 14752"/>
              <a:gd name="T80" fmla="*/ 340271 w 16218"/>
              <a:gd name="T81" fmla="*/ 64154 h 14752"/>
              <a:gd name="T82" fmla="*/ 322612 w 16218"/>
              <a:gd name="T83" fmla="*/ 46558 h 14752"/>
              <a:gd name="T84" fmla="*/ 302134 w 16218"/>
              <a:gd name="T85" fmla="*/ 31798 h 14752"/>
              <a:gd name="T86" fmla="*/ 278814 w 16218"/>
              <a:gd name="T87" fmla="*/ 19316 h 14752"/>
              <a:gd name="T88" fmla="*/ 253770 w 16218"/>
              <a:gd name="T89" fmla="*/ 9670 h 14752"/>
              <a:gd name="T90" fmla="*/ 227026 w 16218"/>
              <a:gd name="T91" fmla="*/ 2859 h 14752"/>
              <a:gd name="T92" fmla="*/ 198581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anchor="ctr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4937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TITLE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9;p3">
            <a:extLst>
              <a:ext uri="{FF2B5EF4-FFF2-40B4-BE49-F238E27FC236}">
                <a16:creationId xmlns:a16="http://schemas.microsoft.com/office/drawing/2014/main" id="{63FAED0F-BFBA-6446-8C8F-70EA814D60C3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-95250" y="303213"/>
            <a:ext cx="1035050" cy="896937"/>
          </a:xfrm>
          <a:custGeom>
            <a:avLst/>
            <a:gdLst>
              <a:gd name="T0" fmla="*/ 258763 w 120000"/>
              <a:gd name="T1" fmla="*/ 0 h 120000"/>
              <a:gd name="T2" fmla="*/ 0 w 120000"/>
              <a:gd name="T3" fmla="*/ 448424 h 120000"/>
              <a:gd name="T4" fmla="*/ 258763 w 120000"/>
              <a:gd name="T5" fmla="*/ 896937 h 120000"/>
              <a:gd name="T6" fmla="*/ 776288 w 120000"/>
              <a:gd name="T7" fmla="*/ 896937 h 120000"/>
              <a:gd name="T8" fmla="*/ 1035050 w 120000"/>
              <a:gd name="T9" fmla="*/ 448424 h 120000"/>
              <a:gd name="T10" fmla="*/ 776288 w 120000"/>
              <a:gd name="T11" fmla="*/ 0 h 120000"/>
              <a:gd name="T12" fmla="*/ 258763 w 120000"/>
              <a:gd name="T13" fmla="*/ 0 h 120000"/>
              <a:gd name="T14" fmla="*/ 331880 w 120000"/>
              <a:gd name="T15" fmla="*/ 126692 h 120000"/>
              <a:gd name="T16" fmla="*/ 703161 w 120000"/>
              <a:gd name="T17" fmla="*/ 126692 h 120000"/>
              <a:gd name="T18" fmla="*/ 888703 w 120000"/>
              <a:gd name="T19" fmla="*/ 448424 h 120000"/>
              <a:gd name="T20" fmla="*/ 703161 w 120000"/>
              <a:gd name="T21" fmla="*/ 770155 h 120000"/>
              <a:gd name="T22" fmla="*/ 331880 w 120000"/>
              <a:gd name="T23" fmla="*/ 770155 h 120000"/>
              <a:gd name="T24" fmla="*/ 146244 w 120000"/>
              <a:gd name="T25" fmla="*/ 448424 h 120000"/>
              <a:gd name="T26" fmla="*/ 331880 w 120000"/>
              <a:gd name="T27" fmla="*/ 126692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5" name="Google Shape;50;p3">
            <a:extLst>
              <a:ext uri="{FF2B5EF4-FFF2-40B4-BE49-F238E27FC236}">
                <a16:creationId xmlns:a16="http://schemas.microsoft.com/office/drawing/2014/main" id="{C6BF3513-64D6-014E-8675-3F7F609E9287}"/>
              </a:ext>
            </a:extLst>
          </p:cNvPr>
          <p:cNvSpPr/>
          <p:nvPr/>
        </p:nvSpPr>
        <p:spPr>
          <a:xfrm rot="5400000">
            <a:off x="559400" y="1538825"/>
            <a:ext cx="1788000" cy="2064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6" name="Google Shape;53;p3">
            <a:extLst>
              <a:ext uri="{FF2B5EF4-FFF2-40B4-BE49-F238E27FC236}">
                <a16:creationId xmlns:a16="http://schemas.microsoft.com/office/drawing/2014/main" id="{31788CE2-AF7A-B147-B2EF-8C3EEE8590BB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6675" y="313531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54;p3">
            <a:extLst>
              <a:ext uri="{FF2B5EF4-FFF2-40B4-BE49-F238E27FC236}">
                <a16:creationId xmlns:a16="http://schemas.microsoft.com/office/drawing/2014/main" id="{C6C350DC-3D9B-D044-AF9E-ED93F931241F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28675" y="351631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55;p3">
            <a:extLst>
              <a:ext uri="{FF2B5EF4-FFF2-40B4-BE49-F238E27FC236}">
                <a16:creationId xmlns:a16="http://schemas.microsoft.com/office/drawing/2014/main" id="{74E59A7A-CCBB-354A-B354-C49F85E39BE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62000" y="877888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9" name="Google Shape;56;p3">
            <a:extLst>
              <a:ext uri="{FF2B5EF4-FFF2-40B4-BE49-F238E27FC236}">
                <a16:creationId xmlns:a16="http://schemas.microsoft.com/office/drawing/2014/main" id="{94A3A0B3-002B-5248-940C-3C34B5A6FBDC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93750" y="4692650"/>
            <a:ext cx="517525" cy="447675"/>
          </a:xfrm>
          <a:prstGeom prst="hexagon">
            <a:avLst>
              <a:gd name="adj" fmla="val 28692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10" name="Google Shape;57;p3">
            <a:extLst>
              <a:ext uri="{FF2B5EF4-FFF2-40B4-BE49-F238E27FC236}">
                <a16:creationId xmlns:a16="http://schemas.microsoft.com/office/drawing/2014/main" id="{83C96C60-A3F9-0D48-8A0E-203569D43348}"/>
              </a:ext>
            </a:extLst>
          </p:cNvPr>
          <p:cNvGrpSpPr>
            <a:grpSpLocks/>
          </p:cNvGrpSpPr>
          <p:nvPr/>
        </p:nvGrpSpPr>
        <p:grpSpPr bwMode="auto">
          <a:xfrm>
            <a:off x="996950" y="1069975"/>
            <a:ext cx="350838" cy="325438"/>
            <a:chOff x="5975075" y="2327500"/>
            <a:chExt cx="420100" cy="388350"/>
          </a:xfrm>
        </p:grpSpPr>
        <p:sp>
          <p:nvSpPr>
            <p:cNvPr id="11" name="Google Shape;58;p3">
              <a:extLst>
                <a:ext uri="{FF2B5EF4-FFF2-40B4-BE49-F238E27FC236}">
                  <a16:creationId xmlns:a16="http://schemas.microsoft.com/office/drawing/2014/main" id="{B177654B-B654-964F-99C1-1BEE7E7D8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2" name="Google Shape;59;p3">
              <a:extLst>
                <a:ext uri="{FF2B5EF4-FFF2-40B4-BE49-F238E27FC236}">
                  <a16:creationId xmlns:a16="http://schemas.microsoft.com/office/drawing/2014/main" id="{1A90B194-B7EA-3843-B682-0428B05740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3" name="Google Shape;60;p3">
            <a:extLst>
              <a:ext uri="{FF2B5EF4-FFF2-40B4-BE49-F238E27FC236}">
                <a16:creationId xmlns:a16="http://schemas.microsoft.com/office/drawing/2014/main" id="{33943DDB-19C4-E747-AD52-5BB2FA916AF3}"/>
              </a:ext>
            </a:extLst>
          </p:cNvPr>
          <p:cNvSpPr>
            <a:spLocks/>
          </p:cNvSpPr>
          <p:nvPr/>
        </p:nvSpPr>
        <p:spPr bwMode="auto">
          <a:xfrm>
            <a:off x="393700" y="334645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4" name="Google Shape;61;p3">
            <a:extLst>
              <a:ext uri="{FF2B5EF4-FFF2-40B4-BE49-F238E27FC236}">
                <a16:creationId xmlns:a16="http://schemas.microsoft.com/office/drawing/2014/main" id="{739B3339-684B-4D4B-A41A-5BBAE1008AAD}"/>
              </a:ext>
            </a:extLst>
          </p:cNvPr>
          <p:cNvGrpSpPr>
            <a:grpSpLocks/>
          </p:cNvGrpSpPr>
          <p:nvPr/>
        </p:nvGrpSpPr>
        <p:grpSpPr bwMode="auto">
          <a:xfrm>
            <a:off x="304800" y="554038"/>
            <a:ext cx="247650" cy="392112"/>
            <a:chOff x="6718575" y="2318625"/>
            <a:chExt cx="256950" cy="407375"/>
          </a:xfrm>
        </p:grpSpPr>
        <p:sp>
          <p:nvSpPr>
            <p:cNvPr id="15" name="Google Shape;62;p3">
              <a:extLst>
                <a:ext uri="{FF2B5EF4-FFF2-40B4-BE49-F238E27FC236}">
                  <a16:creationId xmlns:a16="http://schemas.microsoft.com/office/drawing/2014/main" id="{B98E537E-B4EB-2D4E-B88B-CCDDE6166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63;p3">
              <a:extLst>
                <a:ext uri="{FF2B5EF4-FFF2-40B4-BE49-F238E27FC236}">
                  <a16:creationId xmlns:a16="http://schemas.microsoft.com/office/drawing/2014/main" id="{606B88A0-4941-B84E-8D09-75962485D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64;p3">
              <a:extLst>
                <a:ext uri="{FF2B5EF4-FFF2-40B4-BE49-F238E27FC236}">
                  <a16:creationId xmlns:a16="http://schemas.microsoft.com/office/drawing/2014/main" id="{5D8B30C6-E2BA-1E4C-8105-BFAEE61E8E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65;p3">
              <a:extLst>
                <a:ext uri="{FF2B5EF4-FFF2-40B4-BE49-F238E27FC236}">
                  <a16:creationId xmlns:a16="http://schemas.microsoft.com/office/drawing/2014/main" id="{4FE54731-C96C-4349-8DE2-16CB990E4B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66;p3">
              <a:extLst>
                <a:ext uri="{FF2B5EF4-FFF2-40B4-BE49-F238E27FC236}">
                  <a16:creationId xmlns:a16="http://schemas.microsoft.com/office/drawing/2014/main" id="{8E68C6BB-A536-5A41-8589-4FBF29AFE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67;p3">
              <a:extLst>
                <a:ext uri="{FF2B5EF4-FFF2-40B4-BE49-F238E27FC236}">
                  <a16:creationId xmlns:a16="http://schemas.microsoft.com/office/drawing/2014/main" id="{1FCC49C8-440B-9D48-BB52-E0F8898E0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68;p3">
              <a:extLst>
                <a:ext uri="{FF2B5EF4-FFF2-40B4-BE49-F238E27FC236}">
                  <a16:creationId xmlns:a16="http://schemas.microsoft.com/office/drawing/2014/main" id="{129B83E2-ED69-0440-84D5-D367D53F5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69;p3">
              <a:extLst>
                <a:ext uri="{FF2B5EF4-FFF2-40B4-BE49-F238E27FC236}">
                  <a16:creationId xmlns:a16="http://schemas.microsoft.com/office/drawing/2014/main" id="{0C17AE8F-9A8E-0C43-8BCE-D82ED34C3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3" name="Google Shape;70;p3">
            <a:extLst>
              <a:ext uri="{FF2B5EF4-FFF2-40B4-BE49-F238E27FC236}">
                <a16:creationId xmlns:a16="http://schemas.microsoft.com/office/drawing/2014/main" id="{A13221CC-DD94-FD4F-B11A-7EF02A65F246}"/>
              </a:ext>
            </a:extLst>
          </p:cNvPr>
          <p:cNvGrpSpPr>
            <a:grpSpLocks/>
          </p:cNvGrpSpPr>
          <p:nvPr/>
        </p:nvGrpSpPr>
        <p:grpSpPr bwMode="auto">
          <a:xfrm>
            <a:off x="1419225" y="3633788"/>
            <a:ext cx="342900" cy="350837"/>
            <a:chOff x="3951850" y="2985350"/>
            <a:chExt cx="407950" cy="416500"/>
          </a:xfrm>
        </p:grpSpPr>
        <p:sp>
          <p:nvSpPr>
            <p:cNvPr id="24" name="Google Shape;71;p3">
              <a:extLst>
                <a:ext uri="{FF2B5EF4-FFF2-40B4-BE49-F238E27FC236}">
                  <a16:creationId xmlns:a16="http://schemas.microsoft.com/office/drawing/2014/main" id="{82446C50-89B5-B842-9574-06E84E2A9C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72;p3">
              <a:extLst>
                <a:ext uri="{FF2B5EF4-FFF2-40B4-BE49-F238E27FC236}">
                  <a16:creationId xmlns:a16="http://schemas.microsoft.com/office/drawing/2014/main" id="{10B58278-DA7D-8043-A110-77936901EE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73;p3">
              <a:extLst>
                <a:ext uri="{FF2B5EF4-FFF2-40B4-BE49-F238E27FC236}">
                  <a16:creationId xmlns:a16="http://schemas.microsoft.com/office/drawing/2014/main" id="{9296A2D0-A145-B949-A35D-78D4350A6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74;p3">
              <a:extLst>
                <a:ext uri="{FF2B5EF4-FFF2-40B4-BE49-F238E27FC236}">
                  <a16:creationId xmlns:a16="http://schemas.microsoft.com/office/drawing/2014/main" id="{D21B4EB4-E4E8-3749-893D-BA810C641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8" name="Google Shape;75;p3">
            <a:extLst>
              <a:ext uri="{FF2B5EF4-FFF2-40B4-BE49-F238E27FC236}">
                <a16:creationId xmlns:a16="http://schemas.microsoft.com/office/drawing/2014/main" id="{C4815A2C-74C4-3D4F-8198-AC4F91221E59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33425" y="3935413"/>
            <a:ext cx="819150" cy="711200"/>
          </a:xfrm>
          <a:prstGeom prst="hexagon">
            <a:avLst>
              <a:gd name="adj" fmla="val 28608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9" name="Google Shape;76;p3">
            <a:extLst>
              <a:ext uri="{FF2B5EF4-FFF2-40B4-BE49-F238E27FC236}">
                <a16:creationId xmlns:a16="http://schemas.microsoft.com/office/drawing/2014/main" id="{91900D5D-34C1-9C49-A5D4-4639F7BA87F0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38188" y="101600"/>
            <a:ext cx="428625" cy="369888"/>
          </a:xfrm>
          <a:prstGeom prst="hexagon">
            <a:avLst>
              <a:gd name="adj" fmla="val 28766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0" name="Google Shape;77;p3">
            <a:extLst>
              <a:ext uri="{FF2B5EF4-FFF2-40B4-BE49-F238E27FC236}">
                <a16:creationId xmlns:a16="http://schemas.microsoft.com/office/drawing/2014/main" id="{EA3D30AE-2B93-6D4D-BA50-34DE83FC8AEE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292100" y="4148138"/>
            <a:ext cx="1182688" cy="1023937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1" name="Google Shape;78;p3">
            <a:extLst>
              <a:ext uri="{FF2B5EF4-FFF2-40B4-BE49-F238E27FC236}">
                <a16:creationId xmlns:a16="http://schemas.microsoft.com/office/drawing/2014/main" id="{358FBDEE-E0BC-844D-8145-CBD6CAF5934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420688" y="-65088"/>
            <a:ext cx="358775" cy="311151"/>
          </a:xfrm>
          <a:prstGeom prst="hexagon">
            <a:avLst>
              <a:gd name="adj" fmla="val 28618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2" name="Google Shape;79;p3">
            <a:extLst>
              <a:ext uri="{FF2B5EF4-FFF2-40B4-BE49-F238E27FC236}">
                <a16:creationId xmlns:a16="http://schemas.microsoft.com/office/drawing/2014/main" id="{50E75B8A-3FBD-E040-BD5D-7DDD724E61E1}"/>
              </a:ext>
            </a:extLst>
          </p:cNvPr>
          <p:cNvSpPr>
            <a:spLocks/>
          </p:cNvSpPr>
          <p:nvPr/>
        </p:nvSpPr>
        <p:spPr bwMode="auto">
          <a:xfrm>
            <a:off x="1019175" y="4167188"/>
            <a:ext cx="247650" cy="247650"/>
          </a:xfrm>
          <a:custGeom>
            <a:avLst/>
            <a:gdLst>
              <a:gd name="T0" fmla="*/ 139121 w 17000"/>
              <a:gd name="T1" fmla="*/ 86464 h 16999"/>
              <a:gd name="T2" fmla="*/ 152290 w 17000"/>
              <a:gd name="T3" fmla="*/ 95365 h 16999"/>
              <a:gd name="T4" fmla="*/ 161176 w 17000"/>
              <a:gd name="T5" fmla="*/ 108521 h 16999"/>
              <a:gd name="T6" fmla="*/ 164032 w 17000"/>
              <a:gd name="T7" fmla="*/ 123818 h 16999"/>
              <a:gd name="T8" fmla="*/ 161176 w 17000"/>
              <a:gd name="T9" fmla="*/ 139129 h 16999"/>
              <a:gd name="T10" fmla="*/ 152290 w 17000"/>
              <a:gd name="T11" fmla="*/ 152285 h 16999"/>
              <a:gd name="T12" fmla="*/ 139121 w 17000"/>
              <a:gd name="T13" fmla="*/ 161186 h 16999"/>
              <a:gd name="T14" fmla="*/ 119906 w 17000"/>
              <a:gd name="T15" fmla="*/ 164027 h 16999"/>
              <a:gd name="T16" fmla="*/ 104974 w 17000"/>
              <a:gd name="T17" fmla="*/ 159409 h 16999"/>
              <a:gd name="T18" fmla="*/ 92519 w 17000"/>
              <a:gd name="T19" fmla="*/ 149080 h 16999"/>
              <a:gd name="T20" fmla="*/ 85396 w 17000"/>
              <a:gd name="T21" fmla="*/ 135210 h 16999"/>
              <a:gd name="T22" fmla="*/ 83618 w 17000"/>
              <a:gd name="T23" fmla="*/ 119913 h 16999"/>
              <a:gd name="T24" fmla="*/ 88251 w 17000"/>
              <a:gd name="T25" fmla="*/ 104966 h 16999"/>
              <a:gd name="T26" fmla="*/ 98565 w 17000"/>
              <a:gd name="T27" fmla="*/ 92510 h 16999"/>
              <a:gd name="T28" fmla="*/ 112448 w 17000"/>
              <a:gd name="T29" fmla="*/ 85401 h 16999"/>
              <a:gd name="T30" fmla="*/ 115288 w 17000"/>
              <a:gd name="T31" fmla="*/ 0 h 16999"/>
              <a:gd name="T32" fmla="*/ 106752 w 17000"/>
              <a:gd name="T33" fmla="*/ 3555 h 16999"/>
              <a:gd name="T34" fmla="*/ 102483 w 17000"/>
              <a:gd name="T35" fmla="*/ 11393 h 16999"/>
              <a:gd name="T36" fmla="*/ 84332 w 17000"/>
              <a:gd name="T37" fmla="*/ 42700 h 16999"/>
              <a:gd name="T38" fmla="*/ 55153 w 17000"/>
              <a:gd name="T39" fmla="*/ 27403 h 16999"/>
              <a:gd name="T40" fmla="*/ 46267 w 17000"/>
              <a:gd name="T41" fmla="*/ 27753 h 16999"/>
              <a:gd name="T42" fmla="*/ 28829 w 17000"/>
              <a:gd name="T43" fmla="*/ 44128 h 16999"/>
              <a:gd name="T44" fmla="*/ 26702 w 17000"/>
              <a:gd name="T45" fmla="*/ 53015 h 16999"/>
              <a:gd name="T46" fmla="*/ 45203 w 17000"/>
              <a:gd name="T47" fmla="*/ 79355 h 16999"/>
              <a:gd name="T48" fmla="*/ 37016 w 17000"/>
              <a:gd name="T49" fmla="*/ 99634 h 16999"/>
              <a:gd name="T50" fmla="*/ 4997 w 17000"/>
              <a:gd name="T51" fmla="*/ 105316 h 16999"/>
              <a:gd name="T52" fmla="*/ 364 w 17000"/>
              <a:gd name="T53" fmla="*/ 112789 h 16999"/>
              <a:gd name="T54" fmla="*/ 1078 w 17000"/>
              <a:gd name="T55" fmla="*/ 136988 h 16999"/>
              <a:gd name="T56" fmla="*/ 7124 w 17000"/>
              <a:gd name="T57" fmla="*/ 143747 h 16999"/>
              <a:gd name="T58" fmla="*/ 38444 w 17000"/>
              <a:gd name="T59" fmla="*/ 152998 h 16999"/>
              <a:gd name="T60" fmla="*/ 29543 w 17000"/>
              <a:gd name="T61" fmla="*/ 188225 h 16999"/>
              <a:gd name="T62" fmla="*/ 26702 w 17000"/>
              <a:gd name="T63" fmla="*/ 196762 h 16999"/>
              <a:gd name="T64" fmla="*/ 30257 w 17000"/>
              <a:gd name="T65" fmla="*/ 205299 h 16999"/>
              <a:gd name="T66" fmla="*/ 48394 w 17000"/>
              <a:gd name="T67" fmla="*/ 220596 h 16999"/>
              <a:gd name="T68" fmla="*/ 57295 w 17000"/>
              <a:gd name="T69" fmla="*/ 219533 h 16999"/>
              <a:gd name="T70" fmla="*/ 89314 w 17000"/>
              <a:gd name="T71" fmla="*/ 207077 h 16999"/>
              <a:gd name="T72" fmla="*/ 103197 w 17000"/>
              <a:gd name="T73" fmla="*/ 238399 h 16999"/>
              <a:gd name="T74" fmla="*/ 108879 w 17000"/>
              <a:gd name="T75" fmla="*/ 245508 h 16999"/>
              <a:gd name="T76" fmla="*/ 132362 w 17000"/>
              <a:gd name="T77" fmla="*/ 247650 h 16999"/>
              <a:gd name="T78" fmla="*/ 140898 w 17000"/>
              <a:gd name="T79" fmla="*/ 244081 h 16999"/>
              <a:gd name="T80" fmla="*/ 145167 w 17000"/>
              <a:gd name="T81" fmla="*/ 236257 h 16999"/>
              <a:gd name="T82" fmla="*/ 163318 w 17000"/>
              <a:gd name="T83" fmla="*/ 204950 h 16999"/>
              <a:gd name="T84" fmla="*/ 192497 w 17000"/>
              <a:gd name="T85" fmla="*/ 220247 h 16999"/>
              <a:gd name="T86" fmla="*/ 201383 w 17000"/>
              <a:gd name="T87" fmla="*/ 219897 h 16999"/>
              <a:gd name="T88" fmla="*/ 218821 w 17000"/>
              <a:gd name="T89" fmla="*/ 203522 h 16999"/>
              <a:gd name="T90" fmla="*/ 220962 w 17000"/>
              <a:gd name="T91" fmla="*/ 194635 h 16999"/>
              <a:gd name="T92" fmla="*/ 202461 w 17000"/>
              <a:gd name="T93" fmla="*/ 168295 h 16999"/>
              <a:gd name="T94" fmla="*/ 210634 w 17000"/>
              <a:gd name="T95" fmla="*/ 148016 h 16999"/>
              <a:gd name="T96" fmla="*/ 242653 w 17000"/>
              <a:gd name="T97" fmla="*/ 142320 h 16999"/>
              <a:gd name="T98" fmla="*/ 247286 w 17000"/>
              <a:gd name="T99" fmla="*/ 134861 h 16999"/>
              <a:gd name="T100" fmla="*/ 246572 w 17000"/>
              <a:gd name="T101" fmla="*/ 110662 h 16999"/>
              <a:gd name="T102" fmla="*/ 240526 w 17000"/>
              <a:gd name="T103" fmla="*/ 103903 h 16999"/>
              <a:gd name="T104" fmla="*/ 209221 w 17000"/>
              <a:gd name="T105" fmla="*/ 94652 h 16999"/>
              <a:gd name="T106" fmla="*/ 218471 w 17000"/>
              <a:gd name="T107" fmla="*/ 59425 h 16999"/>
              <a:gd name="T108" fmla="*/ 220962 w 17000"/>
              <a:gd name="T109" fmla="*/ 50888 h 16999"/>
              <a:gd name="T110" fmla="*/ 217393 w 17000"/>
              <a:gd name="T111" fmla="*/ 42351 h 16999"/>
              <a:gd name="T112" fmla="*/ 199256 w 17000"/>
              <a:gd name="T113" fmla="*/ 27039 h 16999"/>
              <a:gd name="T114" fmla="*/ 190355 w 17000"/>
              <a:gd name="T115" fmla="*/ 28117 h 16999"/>
              <a:gd name="T116" fmla="*/ 158336 w 17000"/>
              <a:gd name="T117" fmla="*/ 40559 h 16999"/>
              <a:gd name="T118" fmla="*/ 144467 w 17000"/>
              <a:gd name="T119" fmla="*/ 9251 h 16999"/>
              <a:gd name="T120" fmla="*/ 138771 w 17000"/>
              <a:gd name="T121" fmla="*/ 2142 h 16999"/>
              <a:gd name="T122" fmla="*/ 1152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33" name="Google Shape;80;p3">
            <a:extLst>
              <a:ext uri="{FF2B5EF4-FFF2-40B4-BE49-F238E27FC236}">
                <a16:creationId xmlns:a16="http://schemas.microsoft.com/office/drawing/2014/main" id="{BE3FC6EC-8EB1-D242-92B5-AD2D68072BBA}"/>
              </a:ext>
            </a:extLst>
          </p:cNvPr>
          <p:cNvGrpSpPr>
            <a:grpSpLocks/>
          </p:cNvGrpSpPr>
          <p:nvPr/>
        </p:nvGrpSpPr>
        <p:grpSpPr bwMode="auto">
          <a:xfrm>
            <a:off x="-50800" y="1452563"/>
            <a:ext cx="625475" cy="600075"/>
            <a:chOff x="5241175" y="4959100"/>
            <a:chExt cx="539775" cy="517775"/>
          </a:xfrm>
        </p:grpSpPr>
        <p:sp>
          <p:nvSpPr>
            <p:cNvPr id="34" name="Google Shape;81;p3">
              <a:extLst>
                <a:ext uri="{FF2B5EF4-FFF2-40B4-BE49-F238E27FC236}">
                  <a16:creationId xmlns:a16="http://schemas.microsoft.com/office/drawing/2014/main" id="{8885B91F-6792-CF45-8920-A387A63E69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82;p3">
              <a:extLst>
                <a:ext uri="{FF2B5EF4-FFF2-40B4-BE49-F238E27FC236}">
                  <a16:creationId xmlns:a16="http://schemas.microsoft.com/office/drawing/2014/main" id="{93B6FDE9-0E01-124C-AD8E-723ACD242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83;p3">
              <a:extLst>
                <a:ext uri="{FF2B5EF4-FFF2-40B4-BE49-F238E27FC236}">
                  <a16:creationId xmlns:a16="http://schemas.microsoft.com/office/drawing/2014/main" id="{1FB42A04-06B5-DF40-9F0D-ADD09D09E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84;p3">
              <a:extLst>
                <a:ext uri="{FF2B5EF4-FFF2-40B4-BE49-F238E27FC236}">
                  <a16:creationId xmlns:a16="http://schemas.microsoft.com/office/drawing/2014/main" id="{40100457-0408-DC47-B90A-61AE6E6E1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85;p3">
              <a:extLst>
                <a:ext uri="{FF2B5EF4-FFF2-40B4-BE49-F238E27FC236}">
                  <a16:creationId xmlns:a16="http://schemas.microsoft.com/office/drawing/2014/main" id="{97BD9868-2161-DB46-AB41-7D1C23CBF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86;p3">
              <a:extLst>
                <a:ext uri="{FF2B5EF4-FFF2-40B4-BE49-F238E27FC236}">
                  <a16:creationId xmlns:a16="http://schemas.microsoft.com/office/drawing/2014/main" id="{D9D8D024-5021-6446-A410-BBA87A7AD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40" name="Google Shape;87;p3">
            <a:extLst>
              <a:ext uri="{FF2B5EF4-FFF2-40B4-BE49-F238E27FC236}">
                <a16:creationId xmlns:a16="http://schemas.microsoft.com/office/drawing/2014/main" id="{4EFED662-B718-DA47-A651-B6AFBBA2DEBB}"/>
              </a:ext>
            </a:extLst>
          </p:cNvPr>
          <p:cNvSpPr>
            <a:spLocks/>
          </p:cNvSpPr>
          <p:nvPr/>
        </p:nvSpPr>
        <p:spPr bwMode="auto">
          <a:xfrm>
            <a:off x="47625" y="4430713"/>
            <a:ext cx="504825" cy="458787"/>
          </a:xfrm>
          <a:custGeom>
            <a:avLst/>
            <a:gdLst>
              <a:gd name="T0" fmla="*/ 213628 w 16218"/>
              <a:gd name="T1" fmla="*/ 2301 h 14752"/>
              <a:gd name="T2" fmla="*/ 177146 w 16218"/>
              <a:gd name="T3" fmla="*/ 9112 h 14752"/>
              <a:gd name="T4" fmla="*/ 142937 w 16218"/>
              <a:gd name="T5" fmla="*/ 20526 h 14752"/>
              <a:gd name="T6" fmla="*/ 111000 w 16218"/>
              <a:gd name="T7" fmla="*/ 36480 h 14752"/>
              <a:gd name="T8" fmla="*/ 82892 w 16218"/>
              <a:gd name="T9" fmla="*/ 55451 h 14752"/>
              <a:gd name="T10" fmla="*/ 57804 w 16218"/>
              <a:gd name="T11" fmla="*/ 77501 h 14752"/>
              <a:gd name="T12" fmla="*/ 36513 w 16218"/>
              <a:gd name="T13" fmla="*/ 102568 h 14752"/>
              <a:gd name="T14" fmla="*/ 19797 w 16218"/>
              <a:gd name="T15" fmla="*/ 130651 h 14752"/>
              <a:gd name="T16" fmla="*/ 7626 w 16218"/>
              <a:gd name="T17" fmla="*/ 160289 h 14752"/>
              <a:gd name="T18" fmla="*/ 1525 w 16218"/>
              <a:gd name="T19" fmla="*/ 192167 h 14752"/>
              <a:gd name="T20" fmla="*/ 31 w 16218"/>
              <a:gd name="T21" fmla="*/ 225599 h 14752"/>
              <a:gd name="T22" fmla="*/ 6101 w 16218"/>
              <a:gd name="T23" fmla="*/ 259778 h 14752"/>
              <a:gd name="T24" fmla="*/ 17494 w 16218"/>
              <a:gd name="T25" fmla="*/ 292433 h 14752"/>
              <a:gd name="T26" fmla="*/ 34240 w 16218"/>
              <a:gd name="T27" fmla="*/ 322071 h 14752"/>
              <a:gd name="T28" fmla="*/ 57025 w 16218"/>
              <a:gd name="T29" fmla="*/ 349408 h 14752"/>
              <a:gd name="T30" fmla="*/ 83639 w 16218"/>
              <a:gd name="T31" fmla="*/ 373729 h 14752"/>
              <a:gd name="T32" fmla="*/ 63126 w 16218"/>
              <a:gd name="T33" fmla="*/ 408654 h 14752"/>
              <a:gd name="T34" fmla="*/ 36513 w 16218"/>
              <a:gd name="T35" fmla="*/ 436768 h 14752"/>
              <a:gd name="T36" fmla="*/ 15968 w 16218"/>
              <a:gd name="T37" fmla="*/ 450421 h 14752"/>
              <a:gd name="T38" fmla="*/ 3829 w 16218"/>
              <a:gd name="T39" fmla="*/ 457263 h 14752"/>
              <a:gd name="T40" fmla="*/ 53228 w 16218"/>
              <a:gd name="T41" fmla="*/ 458041 h 14752"/>
              <a:gd name="T42" fmla="*/ 90488 w 16218"/>
              <a:gd name="T43" fmla="*/ 449675 h 14752"/>
              <a:gd name="T44" fmla="*/ 130019 w 16218"/>
              <a:gd name="T45" fmla="*/ 431450 h 14752"/>
              <a:gd name="T46" fmla="*/ 166501 w 16218"/>
              <a:gd name="T47" fmla="*/ 415496 h 14752"/>
              <a:gd name="T48" fmla="*/ 202235 w 16218"/>
              <a:gd name="T49" fmla="*/ 423831 h 14752"/>
              <a:gd name="T50" fmla="*/ 239495 w 16218"/>
              <a:gd name="T51" fmla="*/ 428402 h 14752"/>
              <a:gd name="T52" fmla="*/ 291197 w 16218"/>
              <a:gd name="T53" fmla="*/ 426132 h 14752"/>
              <a:gd name="T54" fmla="*/ 327679 w 16218"/>
              <a:gd name="T55" fmla="*/ 418544 h 14752"/>
              <a:gd name="T56" fmla="*/ 361888 w 16218"/>
              <a:gd name="T57" fmla="*/ 407130 h 14752"/>
              <a:gd name="T58" fmla="*/ 393825 w 16218"/>
              <a:gd name="T59" fmla="*/ 391953 h 14752"/>
              <a:gd name="T60" fmla="*/ 421933 w 16218"/>
              <a:gd name="T61" fmla="*/ 372951 h 14752"/>
              <a:gd name="T62" fmla="*/ 447021 w 16218"/>
              <a:gd name="T63" fmla="*/ 350155 h 14752"/>
              <a:gd name="T64" fmla="*/ 468313 w 16218"/>
              <a:gd name="T65" fmla="*/ 325088 h 14752"/>
              <a:gd name="T66" fmla="*/ 485028 w 16218"/>
              <a:gd name="T67" fmla="*/ 297751 h 14752"/>
              <a:gd name="T68" fmla="*/ 497199 w 16218"/>
              <a:gd name="T69" fmla="*/ 267367 h 14752"/>
              <a:gd name="T70" fmla="*/ 503300 w 16218"/>
              <a:gd name="T71" fmla="*/ 236235 h 14752"/>
              <a:gd name="T72" fmla="*/ 504794 w 16218"/>
              <a:gd name="T73" fmla="*/ 202803 h 14752"/>
              <a:gd name="T74" fmla="*/ 499502 w 16218"/>
              <a:gd name="T75" fmla="*/ 170926 h 14752"/>
              <a:gd name="T76" fmla="*/ 489604 w 16218"/>
              <a:gd name="T77" fmla="*/ 140541 h 14752"/>
              <a:gd name="T78" fmla="*/ 474413 w 16218"/>
              <a:gd name="T79" fmla="*/ 111680 h 14752"/>
              <a:gd name="T80" fmla="*/ 454648 w 16218"/>
              <a:gd name="T81" fmla="*/ 85836 h 14752"/>
              <a:gd name="T82" fmla="*/ 431053 w 16218"/>
              <a:gd name="T83" fmla="*/ 62293 h 14752"/>
              <a:gd name="T84" fmla="*/ 403692 w 16218"/>
              <a:gd name="T85" fmla="*/ 42545 h 14752"/>
              <a:gd name="T86" fmla="*/ 372533 w 16218"/>
              <a:gd name="T87" fmla="*/ 25844 h 14752"/>
              <a:gd name="T88" fmla="*/ 339071 w 16218"/>
              <a:gd name="T89" fmla="*/ 12938 h 14752"/>
              <a:gd name="T90" fmla="*/ 303337 w 16218"/>
              <a:gd name="T91" fmla="*/ 3825 h 14752"/>
              <a:gd name="T92" fmla="*/ 265330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1" name="Google Shape;51;p3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rgbClr val="11C4E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11C4E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290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TITLE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9;p4">
            <a:extLst>
              <a:ext uri="{FF2B5EF4-FFF2-40B4-BE49-F238E27FC236}">
                <a16:creationId xmlns:a16="http://schemas.microsoft.com/office/drawing/2014/main" id="{2E8019C9-DE0F-6742-8092-9B9BD31E06B8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-95250" y="619125"/>
            <a:ext cx="1035050" cy="895350"/>
          </a:xfrm>
          <a:custGeom>
            <a:avLst/>
            <a:gdLst>
              <a:gd name="T0" fmla="*/ 258763 w 120000"/>
              <a:gd name="T1" fmla="*/ 0 h 120000"/>
              <a:gd name="T2" fmla="*/ 0 w 120000"/>
              <a:gd name="T3" fmla="*/ 447630 h 120000"/>
              <a:gd name="T4" fmla="*/ 258763 w 120000"/>
              <a:gd name="T5" fmla="*/ 895350 h 120000"/>
              <a:gd name="T6" fmla="*/ 776288 w 120000"/>
              <a:gd name="T7" fmla="*/ 895350 h 120000"/>
              <a:gd name="T8" fmla="*/ 1035050 w 120000"/>
              <a:gd name="T9" fmla="*/ 447630 h 120000"/>
              <a:gd name="T10" fmla="*/ 776288 w 120000"/>
              <a:gd name="T11" fmla="*/ 0 h 120000"/>
              <a:gd name="T12" fmla="*/ 258763 w 120000"/>
              <a:gd name="T13" fmla="*/ 0 h 120000"/>
              <a:gd name="T14" fmla="*/ 331880 w 120000"/>
              <a:gd name="T15" fmla="*/ 126468 h 120000"/>
              <a:gd name="T16" fmla="*/ 703161 w 120000"/>
              <a:gd name="T17" fmla="*/ 126468 h 120000"/>
              <a:gd name="T18" fmla="*/ 888703 w 120000"/>
              <a:gd name="T19" fmla="*/ 447630 h 120000"/>
              <a:gd name="T20" fmla="*/ 703161 w 120000"/>
              <a:gd name="T21" fmla="*/ 768792 h 120000"/>
              <a:gd name="T22" fmla="*/ 331880 w 120000"/>
              <a:gd name="T23" fmla="*/ 768792 h 120000"/>
              <a:gd name="T24" fmla="*/ 146244 w 120000"/>
              <a:gd name="T25" fmla="*/ 447630 h 120000"/>
              <a:gd name="T26" fmla="*/ 331880 w 120000"/>
              <a:gd name="T27" fmla="*/ 126468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4" name="Google Shape;90;p4">
            <a:extLst>
              <a:ext uri="{FF2B5EF4-FFF2-40B4-BE49-F238E27FC236}">
                <a16:creationId xmlns:a16="http://schemas.microsoft.com/office/drawing/2014/main" id="{7D1E37B6-FF9B-5F4E-BDD2-8B1C76B31BC0}"/>
              </a:ext>
            </a:extLst>
          </p:cNvPr>
          <p:cNvSpPr/>
          <p:nvPr/>
        </p:nvSpPr>
        <p:spPr>
          <a:xfrm rot="5400000">
            <a:off x="499599" y="1905237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5" name="Google Shape;92;p4">
            <a:extLst>
              <a:ext uri="{FF2B5EF4-FFF2-40B4-BE49-F238E27FC236}">
                <a16:creationId xmlns:a16="http://schemas.microsoft.com/office/drawing/2014/main" id="{C909E8C6-A491-B84D-8E78-845DCE42ED21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281146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6" name="Google Shape;93;p4">
            <a:extLst>
              <a:ext uri="{FF2B5EF4-FFF2-40B4-BE49-F238E27FC236}">
                <a16:creationId xmlns:a16="http://schemas.microsoft.com/office/drawing/2014/main" id="{437F65A0-FB2C-F04C-B8BC-FB560CD4F32B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38175" y="319246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94;p4">
            <a:extLst>
              <a:ext uri="{FF2B5EF4-FFF2-40B4-BE49-F238E27FC236}">
                <a16:creationId xmlns:a16="http://schemas.microsoft.com/office/drawing/2014/main" id="{A110A027-3BDB-9342-BA94-8183DA287F1D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52475" y="1201738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95;p4">
            <a:extLst>
              <a:ext uri="{FF2B5EF4-FFF2-40B4-BE49-F238E27FC236}">
                <a16:creationId xmlns:a16="http://schemas.microsoft.com/office/drawing/2014/main" id="{9A9F0E7D-6A66-6944-8B8B-9FB30C5904A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57225" y="4379913"/>
            <a:ext cx="358775" cy="311150"/>
          </a:xfrm>
          <a:prstGeom prst="hexagon">
            <a:avLst>
              <a:gd name="adj" fmla="val 28618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9" name="Google Shape;96;p4">
            <a:extLst>
              <a:ext uri="{FF2B5EF4-FFF2-40B4-BE49-F238E27FC236}">
                <a16:creationId xmlns:a16="http://schemas.microsoft.com/office/drawing/2014/main" id="{84402BD7-62E9-2946-967A-D7D9514584DC}"/>
              </a:ext>
            </a:extLst>
          </p:cNvPr>
          <p:cNvGrpSpPr>
            <a:grpSpLocks/>
          </p:cNvGrpSpPr>
          <p:nvPr/>
        </p:nvGrpSpPr>
        <p:grpSpPr bwMode="auto">
          <a:xfrm>
            <a:off x="987425" y="1393825"/>
            <a:ext cx="350838" cy="325438"/>
            <a:chOff x="5975075" y="2327500"/>
            <a:chExt cx="420100" cy="388350"/>
          </a:xfrm>
        </p:grpSpPr>
        <p:sp>
          <p:nvSpPr>
            <p:cNvPr id="10" name="Google Shape;97;p4">
              <a:extLst>
                <a:ext uri="{FF2B5EF4-FFF2-40B4-BE49-F238E27FC236}">
                  <a16:creationId xmlns:a16="http://schemas.microsoft.com/office/drawing/2014/main" id="{2CEA84DD-049E-E24B-8941-AFF17260D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98;p4">
              <a:extLst>
                <a:ext uri="{FF2B5EF4-FFF2-40B4-BE49-F238E27FC236}">
                  <a16:creationId xmlns:a16="http://schemas.microsoft.com/office/drawing/2014/main" id="{BD730A36-64D8-D846-9D6A-6E39A2ADD6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2" name="Google Shape;99;p4">
            <a:extLst>
              <a:ext uri="{FF2B5EF4-FFF2-40B4-BE49-F238E27FC236}">
                <a16:creationId xmlns:a16="http://schemas.microsoft.com/office/drawing/2014/main" id="{06190CE0-1EEB-1E41-BC9A-E82C8A411F0E}"/>
              </a:ext>
            </a:extLst>
          </p:cNvPr>
          <p:cNvSpPr>
            <a:spLocks/>
          </p:cNvSpPr>
          <p:nvPr/>
        </p:nvSpPr>
        <p:spPr bwMode="auto">
          <a:xfrm>
            <a:off x="203200" y="302260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3" name="Google Shape;100;p4">
            <a:extLst>
              <a:ext uri="{FF2B5EF4-FFF2-40B4-BE49-F238E27FC236}">
                <a16:creationId xmlns:a16="http://schemas.microsoft.com/office/drawing/2014/main" id="{D2D61DDA-D5C9-F74C-BAD7-E2987A861F57}"/>
              </a:ext>
            </a:extLst>
          </p:cNvPr>
          <p:cNvGrpSpPr>
            <a:grpSpLocks/>
          </p:cNvGrpSpPr>
          <p:nvPr/>
        </p:nvGrpSpPr>
        <p:grpSpPr bwMode="auto">
          <a:xfrm>
            <a:off x="295275" y="877888"/>
            <a:ext cx="247650" cy="392112"/>
            <a:chOff x="6718575" y="2318625"/>
            <a:chExt cx="256950" cy="407375"/>
          </a:xfrm>
        </p:grpSpPr>
        <p:sp>
          <p:nvSpPr>
            <p:cNvPr id="14" name="Google Shape;101;p4">
              <a:extLst>
                <a:ext uri="{FF2B5EF4-FFF2-40B4-BE49-F238E27FC236}">
                  <a16:creationId xmlns:a16="http://schemas.microsoft.com/office/drawing/2014/main" id="{EB3E2D28-89D3-354F-A7C3-FF3516E77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102;p4">
              <a:extLst>
                <a:ext uri="{FF2B5EF4-FFF2-40B4-BE49-F238E27FC236}">
                  <a16:creationId xmlns:a16="http://schemas.microsoft.com/office/drawing/2014/main" id="{CB75F2F0-68DE-874A-B1D3-3B90409B5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103;p4">
              <a:extLst>
                <a:ext uri="{FF2B5EF4-FFF2-40B4-BE49-F238E27FC236}">
                  <a16:creationId xmlns:a16="http://schemas.microsoft.com/office/drawing/2014/main" id="{73419E0A-6717-914B-B8C5-187B04718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104;p4">
              <a:extLst>
                <a:ext uri="{FF2B5EF4-FFF2-40B4-BE49-F238E27FC236}">
                  <a16:creationId xmlns:a16="http://schemas.microsoft.com/office/drawing/2014/main" id="{C2C07200-9F06-A14C-AFBD-6B881D45C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105;p4">
              <a:extLst>
                <a:ext uri="{FF2B5EF4-FFF2-40B4-BE49-F238E27FC236}">
                  <a16:creationId xmlns:a16="http://schemas.microsoft.com/office/drawing/2014/main" id="{3D9B6E77-2BF5-C642-9E89-F3A0EF30ED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106;p4">
              <a:extLst>
                <a:ext uri="{FF2B5EF4-FFF2-40B4-BE49-F238E27FC236}">
                  <a16:creationId xmlns:a16="http://schemas.microsoft.com/office/drawing/2014/main" id="{7DE06728-8817-C443-A22F-F03155597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107;p4">
              <a:extLst>
                <a:ext uri="{FF2B5EF4-FFF2-40B4-BE49-F238E27FC236}">
                  <a16:creationId xmlns:a16="http://schemas.microsoft.com/office/drawing/2014/main" id="{516CDA08-B330-CA43-81CB-CE4D13138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108;p4">
              <a:extLst>
                <a:ext uri="{FF2B5EF4-FFF2-40B4-BE49-F238E27FC236}">
                  <a16:creationId xmlns:a16="http://schemas.microsoft.com/office/drawing/2014/main" id="{F0995704-E8A7-7D48-A1B3-DB0549F9B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19BBD5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" name="Google Shape;109;p4">
            <a:extLst>
              <a:ext uri="{FF2B5EF4-FFF2-40B4-BE49-F238E27FC236}">
                <a16:creationId xmlns:a16="http://schemas.microsoft.com/office/drawing/2014/main" id="{223B306B-EC86-4F42-BEB1-F9DED792458F}"/>
              </a:ext>
            </a:extLst>
          </p:cNvPr>
          <p:cNvGrpSpPr>
            <a:grpSpLocks/>
          </p:cNvGrpSpPr>
          <p:nvPr/>
        </p:nvGrpSpPr>
        <p:grpSpPr bwMode="auto">
          <a:xfrm>
            <a:off x="1228725" y="3309938"/>
            <a:ext cx="342900" cy="350837"/>
            <a:chOff x="3951850" y="2985350"/>
            <a:chExt cx="407950" cy="416500"/>
          </a:xfrm>
        </p:grpSpPr>
        <p:sp>
          <p:nvSpPr>
            <p:cNvPr id="23" name="Google Shape;110;p4">
              <a:extLst>
                <a:ext uri="{FF2B5EF4-FFF2-40B4-BE49-F238E27FC236}">
                  <a16:creationId xmlns:a16="http://schemas.microsoft.com/office/drawing/2014/main" id="{FDA37CB9-81FD-4545-83D7-781CE01D4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111;p4">
              <a:extLst>
                <a:ext uri="{FF2B5EF4-FFF2-40B4-BE49-F238E27FC236}">
                  <a16:creationId xmlns:a16="http://schemas.microsoft.com/office/drawing/2014/main" id="{8FA52EC9-1F25-C947-8D51-B5E404AC76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112;p4">
              <a:extLst>
                <a:ext uri="{FF2B5EF4-FFF2-40B4-BE49-F238E27FC236}">
                  <a16:creationId xmlns:a16="http://schemas.microsoft.com/office/drawing/2014/main" id="{2660826D-AB85-DF43-B183-0A5A6D588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113;p4">
              <a:extLst>
                <a:ext uri="{FF2B5EF4-FFF2-40B4-BE49-F238E27FC236}">
                  <a16:creationId xmlns:a16="http://schemas.microsoft.com/office/drawing/2014/main" id="{DB12CFE3-91AC-2849-8E43-73A00A397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" name="Google Shape;114;p4">
            <a:extLst>
              <a:ext uri="{FF2B5EF4-FFF2-40B4-BE49-F238E27FC236}">
                <a16:creationId xmlns:a16="http://schemas.microsoft.com/office/drawing/2014/main" id="{C0520FE8-680D-644B-B500-3A33DC077FB5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42925" y="3611563"/>
            <a:ext cx="819150" cy="711200"/>
          </a:xfrm>
          <a:prstGeom prst="hexagon">
            <a:avLst>
              <a:gd name="adj" fmla="val 28608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8" name="Google Shape;115;p4">
            <a:extLst>
              <a:ext uri="{FF2B5EF4-FFF2-40B4-BE49-F238E27FC236}">
                <a16:creationId xmlns:a16="http://schemas.microsoft.com/office/drawing/2014/main" id="{47F76EFA-32C1-204D-8C22-4C5206366641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28663" y="425450"/>
            <a:ext cx="428625" cy="369888"/>
          </a:xfrm>
          <a:prstGeom prst="hexagon">
            <a:avLst>
              <a:gd name="adj" fmla="val 28766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9" name="Google Shape;116;p4">
            <a:extLst>
              <a:ext uri="{FF2B5EF4-FFF2-40B4-BE49-F238E27FC236}">
                <a16:creationId xmlns:a16="http://schemas.microsoft.com/office/drawing/2014/main" id="{2FDEC08A-E1DB-FE43-A1C5-6E06BC45DAB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14300" y="3995738"/>
            <a:ext cx="819150" cy="709612"/>
          </a:xfrm>
          <a:prstGeom prst="hexagon">
            <a:avLst>
              <a:gd name="adj" fmla="val 28661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0" name="Google Shape;117;p4">
            <a:extLst>
              <a:ext uri="{FF2B5EF4-FFF2-40B4-BE49-F238E27FC236}">
                <a16:creationId xmlns:a16="http://schemas.microsoft.com/office/drawing/2014/main" id="{5200EEBC-A9BF-674B-854C-0B2F7E38CF58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411163" y="258763"/>
            <a:ext cx="358775" cy="311150"/>
          </a:xfrm>
          <a:prstGeom prst="hexagon">
            <a:avLst>
              <a:gd name="adj" fmla="val 28618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1" name="Google Shape;118;p4">
            <a:extLst>
              <a:ext uri="{FF2B5EF4-FFF2-40B4-BE49-F238E27FC236}">
                <a16:creationId xmlns:a16="http://schemas.microsoft.com/office/drawing/2014/main" id="{11977D38-7906-3040-AC9D-22BFB4D388F0}"/>
              </a:ext>
            </a:extLst>
          </p:cNvPr>
          <p:cNvSpPr>
            <a:spLocks/>
          </p:cNvSpPr>
          <p:nvPr/>
        </p:nvSpPr>
        <p:spPr bwMode="auto">
          <a:xfrm>
            <a:off x="828675" y="3843338"/>
            <a:ext cx="247650" cy="247650"/>
          </a:xfrm>
          <a:custGeom>
            <a:avLst/>
            <a:gdLst>
              <a:gd name="T0" fmla="*/ 139121 w 17000"/>
              <a:gd name="T1" fmla="*/ 86464 h 16999"/>
              <a:gd name="T2" fmla="*/ 152290 w 17000"/>
              <a:gd name="T3" fmla="*/ 95365 h 16999"/>
              <a:gd name="T4" fmla="*/ 161176 w 17000"/>
              <a:gd name="T5" fmla="*/ 108521 h 16999"/>
              <a:gd name="T6" fmla="*/ 164032 w 17000"/>
              <a:gd name="T7" fmla="*/ 123818 h 16999"/>
              <a:gd name="T8" fmla="*/ 161176 w 17000"/>
              <a:gd name="T9" fmla="*/ 139129 h 16999"/>
              <a:gd name="T10" fmla="*/ 152290 w 17000"/>
              <a:gd name="T11" fmla="*/ 152285 h 16999"/>
              <a:gd name="T12" fmla="*/ 139121 w 17000"/>
              <a:gd name="T13" fmla="*/ 161186 h 16999"/>
              <a:gd name="T14" fmla="*/ 119906 w 17000"/>
              <a:gd name="T15" fmla="*/ 164027 h 16999"/>
              <a:gd name="T16" fmla="*/ 104974 w 17000"/>
              <a:gd name="T17" fmla="*/ 159409 h 16999"/>
              <a:gd name="T18" fmla="*/ 92519 w 17000"/>
              <a:gd name="T19" fmla="*/ 149080 h 16999"/>
              <a:gd name="T20" fmla="*/ 85396 w 17000"/>
              <a:gd name="T21" fmla="*/ 135210 h 16999"/>
              <a:gd name="T22" fmla="*/ 83618 w 17000"/>
              <a:gd name="T23" fmla="*/ 119913 h 16999"/>
              <a:gd name="T24" fmla="*/ 88251 w 17000"/>
              <a:gd name="T25" fmla="*/ 104966 h 16999"/>
              <a:gd name="T26" fmla="*/ 98565 w 17000"/>
              <a:gd name="T27" fmla="*/ 92510 h 16999"/>
              <a:gd name="T28" fmla="*/ 112448 w 17000"/>
              <a:gd name="T29" fmla="*/ 85401 h 16999"/>
              <a:gd name="T30" fmla="*/ 115288 w 17000"/>
              <a:gd name="T31" fmla="*/ 0 h 16999"/>
              <a:gd name="T32" fmla="*/ 106752 w 17000"/>
              <a:gd name="T33" fmla="*/ 3555 h 16999"/>
              <a:gd name="T34" fmla="*/ 102483 w 17000"/>
              <a:gd name="T35" fmla="*/ 11393 h 16999"/>
              <a:gd name="T36" fmla="*/ 84332 w 17000"/>
              <a:gd name="T37" fmla="*/ 42700 h 16999"/>
              <a:gd name="T38" fmla="*/ 55153 w 17000"/>
              <a:gd name="T39" fmla="*/ 27403 h 16999"/>
              <a:gd name="T40" fmla="*/ 46267 w 17000"/>
              <a:gd name="T41" fmla="*/ 27753 h 16999"/>
              <a:gd name="T42" fmla="*/ 28829 w 17000"/>
              <a:gd name="T43" fmla="*/ 44128 h 16999"/>
              <a:gd name="T44" fmla="*/ 26702 w 17000"/>
              <a:gd name="T45" fmla="*/ 53015 h 16999"/>
              <a:gd name="T46" fmla="*/ 45203 w 17000"/>
              <a:gd name="T47" fmla="*/ 79355 h 16999"/>
              <a:gd name="T48" fmla="*/ 37016 w 17000"/>
              <a:gd name="T49" fmla="*/ 99634 h 16999"/>
              <a:gd name="T50" fmla="*/ 4997 w 17000"/>
              <a:gd name="T51" fmla="*/ 105316 h 16999"/>
              <a:gd name="T52" fmla="*/ 364 w 17000"/>
              <a:gd name="T53" fmla="*/ 112789 h 16999"/>
              <a:gd name="T54" fmla="*/ 1078 w 17000"/>
              <a:gd name="T55" fmla="*/ 136988 h 16999"/>
              <a:gd name="T56" fmla="*/ 7124 w 17000"/>
              <a:gd name="T57" fmla="*/ 143747 h 16999"/>
              <a:gd name="T58" fmla="*/ 38444 w 17000"/>
              <a:gd name="T59" fmla="*/ 152998 h 16999"/>
              <a:gd name="T60" fmla="*/ 29543 w 17000"/>
              <a:gd name="T61" fmla="*/ 188225 h 16999"/>
              <a:gd name="T62" fmla="*/ 26702 w 17000"/>
              <a:gd name="T63" fmla="*/ 196762 h 16999"/>
              <a:gd name="T64" fmla="*/ 30257 w 17000"/>
              <a:gd name="T65" fmla="*/ 205299 h 16999"/>
              <a:gd name="T66" fmla="*/ 48394 w 17000"/>
              <a:gd name="T67" fmla="*/ 220596 h 16999"/>
              <a:gd name="T68" fmla="*/ 57295 w 17000"/>
              <a:gd name="T69" fmla="*/ 219533 h 16999"/>
              <a:gd name="T70" fmla="*/ 89314 w 17000"/>
              <a:gd name="T71" fmla="*/ 207077 h 16999"/>
              <a:gd name="T72" fmla="*/ 103197 w 17000"/>
              <a:gd name="T73" fmla="*/ 238399 h 16999"/>
              <a:gd name="T74" fmla="*/ 108879 w 17000"/>
              <a:gd name="T75" fmla="*/ 245508 h 16999"/>
              <a:gd name="T76" fmla="*/ 132362 w 17000"/>
              <a:gd name="T77" fmla="*/ 247650 h 16999"/>
              <a:gd name="T78" fmla="*/ 140898 w 17000"/>
              <a:gd name="T79" fmla="*/ 244081 h 16999"/>
              <a:gd name="T80" fmla="*/ 145167 w 17000"/>
              <a:gd name="T81" fmla="*/ 236257 h 16999"/>
              <a:gd name="T82" fmla="*/ 163318 w 17000"/>
              <a:gd name="T83" fmla="*/ 204950 h 16999"/>
              <a:gd name="T84" fmla="*/ 192497 w 17000"/>
              <a:gd name="T85" fmla="*/ 220247 h 16999"/>
              <a:gd name="T86" fmla="*/ 201383 w 17000"/>
              <a:gd name="T87" fmla="*/ 219897 h 16999"/>
              <a:gd name="T88" fmla="*/ 218821 w 17000"/>
              <a:gd name="T89" fmla="*/ 203522 h 16999"/>
              <a:gd name="T90" fmla="*/ 220962 w 17000"/>
              <a:gd name="T91" fmla="*/ 194635 h 16999"/>
              <a:gd name="T92" fmla="*/ 202461 w 17000"/>
              <a:gd name="T93" fmla="*/ 168295 h 16999"/>
              <a:gd name="T94" fmla="*/ 210634 w 17000"/>
              <a:gd name="T95" fmla="*/ 148016 h 16999"/>
              <a:gd name="T96" fmla="*/ 242653 w 17000"/>
              <a:gd name="T97" fmla="*/ 142320 h 16999"/>
              <a:gd name="T98" fmla="*/ 247286 w 17000"/>
              <a:gd name="T99" fmla="*/ 134861 h 16999"/>
              <a:gd name="T100" fmla="*/ 246572 w 17000"/>
              <a:gd name="T101" fmla="*/ 110662 h 16999"/>
              <a:gd name="T102" fmla="*/ 240526 w 17000"/>
              <a:gd name="T103" fmla="*/ 103903 h 16999"/>
              <a:gd name="T104" fmla="*/ 209221 w 17000"/>
              <a:gd name="T105" fmla="*/ 94652 h 16999"/>
              <a:gd name="T106" fmla="*/ 218471 w 17000"/>
              <a:gd name="T107" fmla="*/ 59425 h 16999"/>
              <a:gd name="T108" fmla="*/ 220962 w 17000"/>
              <a:gd name="T109" fmla="*/ 50888 h 16999"/>
              <a:gd name="T110" fmla="*/ 217393 w 17000"/>
              <a:gd name="T111" fmla="*/ 42351 h 16999"/>
              <a:gd name="T112" fmla="*/ 199256 w 17000"/>
              <a:gd name="T113" fmla="*/ 27039 h 16999"/>
              <a:gd name="T114" fmla="*/ 190355 w 17000"/>
              <a:gd name="T115" fmla="*/ 28117 h 16999"/>
              <a:gd name="T116" fmla="*/ 158336 w 17000"/>
              <a:gd name="T117" fmla="*/ 40559 h 16999"/>
              <a:gd name="T118" fmla="*/ 144467 w 17000"/>
              <a:gd name="T119" fmla="*/ 9251 h 16999"/>
              <a:gd name="T120" fmla="*/ 138771 w 17000"/>
              <a:gd name="T121" fmla="*/ 2142 h 16999"/>
              <a:gd name="T122" fmla="*/ 1152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32" name="Google Shape;119;p4">
            <a:extLst>
              <a:ext uri="{FF2B5EF4-FFF2-40B4-BE49-F238E27FC236}">
                <a16:creationId xmlns:a16="http://schemas.microsoft.com/office/drawing/2014/main" id="{3AAF827F-80A9-1345-97FA-BD81FCD98071}"/>
              </a:ext>
            </a:extLst>
          </p:cNvPr>
          <p:cNvGrpSpPr>
            <a:grpSpLocks/>
          </p:cNvGrpSpPr>
          <p:nvPr/>
        </p:nvGrpSpPr>
        <p:grpSpPr bwMode="auto">
          <a:xfrm>
            <a:off x="66675" y="1681163"/>
            <a:ext cx="455613" cy="438150"/>
            <a:chOff x="5241175" y="4959100"/>
            <a:chExt cx="539775" cy="517775"/>
          </a:xfrm>
        </p:grpSpPr>
        <p:sp>
          <p:nvSpPr>
            <p:cNvPr id="33" name="Google Shape;120;p4">
              <a:extLst>
                <a:ext uri="{FF2B5EF4-FFF2-40B4-BE49-F238E27FC236}">
                  <a16:creationId xmlns:a16="http://schemas.microsoft.com/office/drawing/2014/main" id="{AD039315-0874-8342-93BA-1DB1F5B13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121;p4">
              <a:extLst>
                <a:ext uri="{FF2B5EF4-FFF2-40B4-BE49-F238E27FC236}">
                  <a16:creationId xmlns:a16="http://schemas.microsoft.com/office/drawing/2014/main" id="{4CE6B304-C172-9348-8796-D55ECE3D9F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122;p4">
              <a:extLst>
                <a:ext uri="{FF2B5EF4-FFF2-40B4-BE49-F238E27FC236}">
                  <a16:creationId xmlns:a16="http://schemas.microsoft.com/office/drawing/2014/main" id="{C7BCD061-4C13-CC4F-B0F9-448569899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123;p4">
              <a:extLst>
                <a:ext uri="{FF2B5EF4-FFF2-40B4-BE49-F238E27FC236}">
                  <a16:creationId xmlns:a16="http://schemas.microsoft.com/office/drawing/2014/main" id="{6FEC970D-D9C7-DE4D-B0F6-08076DB56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124;p4">
              <a:extLst>
                <a:ext uri="{FF2B5EF4-FFF2-40B4-BE49-F238E27FC236}">
                  <a16:creationId xmlns:a16="http://schemas.microsoft.com/office/drawing/2014/main" id="{A741BC31-82B6-004B-A1C4-845AC3284C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125;p4">
              <a:extLst>
                <a:ext uri="{FF2B5EF4-FFF2-40B4-BE49-F238E27FC236}">
                  <a16:creationId xmlns:a16="http://schemas.microsoft.com/office/drawing/2014/main" id="{A178CE14-BB07-994A-9048-AC86C1E3E5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9" name="Google Shape;126;p4">
            <a:extLst>
              <a:ext uri="{FF2B5EF4-FFF2-40B4-BE49-F238E27FC236}">
                <a16:creationId xmlns:a16="http://schemas.microsoft.com/office/drawing/2014/main" id="{09C25C82-1442-6C4C-806E-5FD8CDAB1A7E}"/>
              </a:ext>
            </a:extLst>
          </p:cNvPr>
          <p:cNvSpPr>
            <a:spLocks/>
          </p:cNvSpPr>
          <p:nvPr/>
        </p:nvSpPr>
        <p:spPr bwMode="auto">
          <a:xfrm>
            <a:off x="144463" y="4214813"/>
            <a:ext cx="300037" cy="273050"/>
          </a:xfrm>
          <a:custGeom>
            <a:avLst/>
            <a:gdLst>
              <a:gd name="T0" fmla="*/ 126967 w 16218"/>
              <a:gd name="T1" fmla="*/ 1370 h 14752"/>
              <a:gd name="T2" fmla="*/ 105285 w 16218"/>
              <a:gd name="T3" fmla="*/ 5423 h 14752"/>
              <a:gd name="T4" fmla="*/ 84953 w 16218"/>
              <a:gd name="T5" fmla="*/ 12216 h 14752"/>
              <a:gd name="T6" fmla="*/ 65972 w 16218"/>
              <a:gd name="T7" fmla="*/ 21711 h 14752"/>
              <a:gd name="T8" fmla="*/ 49266 w 16218"/>
              <a:gd name="T9" fmla="*/ 33002 h 14752"/>
              <a:gd name="T10" fmla="*/ 34355 w 16218"/>
              <a:gd name="T11" fmla="*/ 46125 h 14752"/>
              <a:gd name="T12" fmla="*/ 21701 w 16218"/>
              <a:gd name="T13" fmla="*/ 61044 h 14752"/>
              <a:gd name="T14" fmla="*/ 11766 w 16218"/>
              <a:gd name="T15" fmla="*/ 77758 h 14752"/>
              <a:gd name="T16" fmla="*/ 4533 w 16218"/>
              <a:gd name="T17" fmla="*/ 95397 h 14752"/>
              <a:gd name="T18" fmla="*/ 907 w 16218"/>
              <a:gd name="T19" fmla="*/ 114369 h 14752"/>
              <a:gd name="T20" fmla="*/ 19 w 16218"/>
              <a:gd name="T21" fmla="*/ 134267 h 14752"/>
              <a:gd name="T22" fmla="*/ 3626 w 16218"/>
              <a:gd name="T23" fmla="*/ 154609 h 14752"/>
              <a:gd name="T24" fmla="*/ 10397 w 16218"/>
              <a:gd name="T25" fmla="*/ 174043 h 14752"/>
              <a:gd name="T26" fmla="*/ 20350 w 16218"/>
              <a:gd name="T27" fmla="*/ 191683 h 14752"/>
              <a:gd name="T28" fmla="*/ 33892 w 16218"/>
              <a:gd name="T29" fmla="*/ 207953 h 14752"/>
              <a:gd name="T30" fmla="*/ 49710 w 16218"/>
              <a:gd name="T31" fmla="*/ 222427 h 14752"/>
              <a:gd name="T32" fmla="*/ 37519 w 16218"/>
              <a:gd name="T33" fmla="*/ 243213 h 14752"/>
              <a:gd name="T34" fmla="*/ 21701 w 16218"/>
              <a:gd name="T35" fmla="*/ 259945 h 14752"/>
              <a:gd name="T36" fmla="*/ 9491 w 16218"/>
              <a:gd name="T37" fmla="*/ 268071 h 14752"/>
              <a:gd name="T38" fmla="*/ 2276 w 16218"/>
              <a:gd name="T39" fmla="*/ 272143 h 14752"/>
              <a:gd name="T40" fmla="*/ 31635 w 16218"/>
              <a:gd name="T41" fmla="*/ 272606 h 14752"/>
              <a:gd name="T42" fmla="*/ 53780 w 16218"/>
              <a:gd name="T43" fmla="*/ 267627 h 14752"/>
              <a:gd name="T44" fmla="*/ 77276 w 16218"/>
              <a:gd name="T45" fmla="*/ 256780 h 14752"/>
              <a:gd name="T46" fmla="*/ 98958 w 16218"/>
              <a:gd name="T47" fmla="*/ 247285 h 14752"/>
              <a:gd name="T48" fmla="*/ 120196 w 16218"/>
              <a:gd name="T49" fmla="*/ 252245 h 14752"/>
              <a:gd name="T50" fmla="*/ 142341 w 16218"/>
              <a:gd name="T51" fmla="*/ 254966 h 14752"/>
              <a:gd name="T52" fmla="*/ 173070 w 16218"/>
              <a:gd name="T53" fmla="*/ 253615 h 14752"/>
              <a:gd name="T54" fmla="*/ 194752 w 16218"/>
              <a:gd name="T55" fmla="*/ 249099 h 14752"/>
              <a:gd name="T56" fmla="*/ 215084 w 16218"/>
              <a:gd name="T57" fmla="*/ 242306 h 14752"/>
              <a:gd name="T58" fmla="*/ 234065 w 16218"/>
              <a:gd name="T59" fmla="*/ 233273 h 14752"/>
              <a:gd name="T60" fmla="*/ 250771 w 16218"/>
              <a:gd name="T61" fmla="*/ 221964 h 14752"/>
              <a:gd name="T62" fmla="*/ 265682 w 16218"/>
              <a:gd name="T63" fmla="*/ 208397 h 14752"/>
              <a:gd name="T64" fmla="*/ 278336 w 16218"/>
              <a:gd name="T65" fmla="*/ 193478 h 14752"/>
              <a:gd name="T66" fmla="*/ 288271 w 16218"/>
              <a:gd name="T67" fmla="*/ 177209 h 14752"/>
              <a:gd name="T68" fmla="*/ 295504 w 16218"/>
              <a:gd name="T69" fmla="*/ 159125 h 14752"/>
              <a:gd name="T70" fmla="*/ 299130 w 16218"/>
              <a:gd name="T71" fmla="*/ 140597 h 14752"/>
              <a:gd name="T72" fmla="*/ 300018 w 16218"/>
              <a:gd name="T73" fmla="*/ 120700 h 14752"/>
              <a:gd name="T74" fmla="*/ 296873 w 16218"/>
              <a:gd name="T75" fmla="*/ 101727 h 14752"/>
              <a:gd name="T76" fmla="*/ 290990 w 16218"/>
              <a:gd name="T77" fmla="*/ 83644 h 14752"/>
              <a:gd name="T78" fmla="*/ 281962 w 16218"/>
              <a:gd name="T79" fmla="*/ 66467 h 14752"/>
              <a:gd name="T80" fmla="*/ 270215 w 16218"/>
              <a:gd name="T81" fmla="*/ 51086 h 14752"/>
              <a:gd name="T82" fmla="*/ 256191 w 16218"/>
              <a:gd name="T83" fmla="*/ 37074 h 14752"/>
              <a:gd name="T84" fmla="*/ 239930 w 16218"/>
              <a:gd name="T85" fmla="*/ 25321 h 14752"/>
              <a:gd name="T86" fmla="*/ 221411 w 16218"/>
              <a:gd name="T87" fmla="*/ 15381 h 14752"/>
              <a:gd name="T88" fmla="*/ 201523 w 16218"/>
              <a:gd name="T89" fmla="*/ 7700 h 14752"/>
              <a:gd name="T90" fmla="*/ 180285 w 16218"/>
              <a:gd name="T91" fmla="*/ 2277 h 14752"/>
              <a:gd name="T92" fmla="*/ 157696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40" name="Google Shape;127;p4">
            <a:extLst>
              <a:ext uri="{FF2B5EF4-FFF2-40B4-BE49-F238E27FC236}">
                <a16:creationId xmlns:a16="http://schemas.microsoft.com/office/drawing/2014/main" id="{E61A99BD-CEC8-774E-B730-39BDCCCD24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663" y="1928813"/>
            <a:ext cx="1957387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120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</a:p>
        </p:txBody>
      </p:sp>
      <p:sp>
        <p:nvSpPr>
          <p:cNvPr id="91" name="Google Shape;91;p4"/>
          <p:cNvSpPr txBox="1">
            <a:spLocks noGrp="1"/>
          </p:cNvSpPr>
          <p:nvPr>
            <p:ph type="body" idx="1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</p:spPr>
        <p:txBody>
          <a:bodyPr spcFirstLastPara="1" anchor="ctr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Nixie One"/>
              <a:buChar char="◇"/>
              <a:defRPr sz="2400">
                <a:solidFill>
                  <a:srgbClr val="11C4E0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￭"/>
              <a:defRPr sz="2400">
                <a:latin typeface="Nixie One"/>
                <a:ea typeface="Nixie One"/>
                <a:cs typeface="Nixie One"/>
                <a:sym typeface="Nixie One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￮"/>
              <a:defRPr sz="2400">
                <a:latin typeface="Nixie One"/>
                <a:ea typeface="Nixie One"/>
                <a:cs typeface="Nixie One"/>
                <a:sym typeface="Nixie One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●"/>
              <a:defRPr sz="2400">
                <a:latin typeface="Nixie One"/>
                <a:ea typeface="Nixie One"/>
                <a:cs typeface="Nixie One"/>
                <a:sym typeface="Nixie One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○"/>
              <a:defRPr sz="2400">
                <a:latin typeface="Nixie One"/>
                <a:ea typeface="Nixie One"/>
                <a:cs typeface="Nixie One"/>
                <a:sym typeface="Nixie One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Font typeface="Nixie One"/>
              <a:buChar char="■"/>
              <a:defRPr sz="2400"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Google Shape;128;p4">
            <a:extLst>
              <a:ext uri="{FF2B5EF4-FFF2-40B4-BE49-F238E27FC236}">
                <a16:creationId xmlns:a16="http://schemas.microsoft.com/office/drawing/2014/main" id="{7DDD4768-8517-5F4E-9971-D79888A0F73B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34A71E-E29C-734B-8AB2-92C1C23006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633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 preserve="1">
  <p:cSld name="TITLE_AND_BOD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0;p5">
            <a:extLst>
              <a:ext uri="{FF2B5EF4-FFF2-40B4-BE49-F238E27FC236}">
                <a16:creationId xmlns:a16="http://schemas.microsoft.com/office/drawing/2014/main" id="{E138CCDD-622E-6F49-A718-3E60A7BEEBFB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7664450" y="3684588"/>
            <a:ext cx="1033463" cy="895350"/>
          </a:xfrm>
          <a:custGeom>
            <a:avLst/>
            <a:gdLst>
              <a:gd name="T0" fmla="*/ 258366 w 120000"/>
              <a:gd name="T1" fmla="*/ 0 h 120000"/>
              <a:gd name="T2" fmla="*/ 0 w 120000"/>
              <a:gd name="T3" fmla="*/ 447630 h 120000"/>
              <a:gd name="T4" fmla="*/ 258366 w 120000"/>
              <a:gd name="T5" fmla="*/ 895350 h 120000"/>
              <a:gd name="T6" fmla="*/ 775097 w 120000"/>
              <a:gd name="T7" fmla="*/ 895350 h 120000"/>
              <a:gd name="T8" fmla="*/ 1033463 w 120000"/>
              <a:gd name="T9" fmla="*/ 447630 h 120000"/>
              <a:gd name="T10" fmla="*/ 775097 w 120000"/>
              <a:gd name="T11" fmla="*/ 0 h 120000"/>
              <a:gd name="T12" fmla="*/ 258366 w 120000"/>
              <a:gd name="T13" fmla="*/ 0 h 120000"/>
              <a:gd name="T14" fmla="*/ 331371 w 120000"/>
              <a:gd name="T15" fmla="*/ 126468 h 120000"/>
              <a:gd name="T16" fmla="*/ 702083 w 120000"/>
              <a:gd name="T17" fmla="*/ 126468 h 120000"/>
              <a:gd name="T18" fmla="*/ 887340 w 120000"/>
              <a:gd name="T19" fmla="*/ 447630 h 120000"/>
              <a:gd name="T20" fmla="*/ 702083 w 120000"/>
              <a:gd name="T21" fmla="*/ 768792 h 120000"/>
              <a:gd name="T22" fmla="*/ 331371 w 120000"/>
              <a:gd name="T23" fmla="*/ 768792 h 120000"/>
              <a:gd name="T24" fmla="*/ 146020 w 120000"/>
              <a:gd name="T25" fmla="*/ 447630 h 120000"/>
              <a:gd name="T26" fmla="*/ 331371 w 120000"/>
              <a:gd name="T27" fmla="*/ 126468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5" name="Google Shape;131;p5">
            <a:extLst>
              <a:ext uri="{FF2B5EF4-FFF2-40B4-BE49-F238E27FC236}">
                <a16:creationId xmlns:a16="http://schemas.microsoft.com/office/drawing/2014/main" id="{F61A6DB7-CD64-5545-9D7E-76C8AC0594D3}"/>
              </a:ext>
            </a:extLst>
          </p:cNvPr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6" name="Google Shape;134;p5">
            <a:extLst>
              <a:ext uri="{FF2B5EF4-FFF2-40B4-BE49-F238E27FC236}">
                <a16:creationId xmlns:a16="http://schemas.microsoft.com/office/drawing/2014/main" id="{F21E8834-1FF3-3D4A-B66B-E1BBD95D74E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105886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135;p5">
            <a:extLst>
              <a:ext uri="{FF2B5EF4-FFF2-40B4-BE49-F238E27FC236}">
                <a16:creationId xmlns:a16="http://schemas.microsoft.com/office/drawing/2014/main" id="{088DCDE9-C5E5-654D-AFA3-F3E1DFABDA50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38175" y="143986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136;p5">
            <a:extLst>
              <a:ext uri="{FF2B5EF4-FFF2-40B4-BE49-F238E27FC236}">
                <a16:creationId xmlns:a16="http://schemas.microsoft.com/office/drawing/2014/main" id="{6166E8FA-F3E2-E34D-811E-4C1275F52EA2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1495425" y="-131763"/>
            <a:ext cx="819150" cy="709613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9" name="Google Shape;137;p5">
            <a:extLst>
              <a:ext uri="{FF2B5EF4-FFF2-40B4-BE49-F238E27FC236}">
                <a16:creationId xmlns:a16="http://schemas.microsoft.com/office/drawing/2014/main" id="{DD8135D1-D22C-5C42-B56D-D73826871F05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27025" y="88900"/>
            <a:ext cx="360363" cy="311150"/>
          </a:xfrm>
          <a:prstGeom prst="hexagon">
            <a:avLst>
              <a:gd name="adj" fmla="val 28745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" name="Google Shape;138;p5">
            <a:extLst>
              <a:ext uri="{FF2B5EF4-FFF2-40B4-BE49-F238E27FC236}">
                <a16:creationId xmlns:a16="http://schemas.microsoft.com/office/drawing/2014/main" id="{92CC7D71-97DE-7748-9644-D84CA1F249A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4230688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1" name="Google Shape;139;p5">
            <a:extLst>
              <a:ext uri="{FF2B5EF4-FFF2-40B4-BE49-F238E27FC236}">
                <a16:creationId xmlns:a16="http://schemas.microsoft.com/office/drawing/2014/main" id="{8A284FEC-244D-C84C-8A97-078B9E406AA2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124825" y="4616450"/>
            <a:ext cx="428625" cy="369888"/>
          </a:xfrm>
          <a:prstGeom prst="hexagon">
            <a:avLst>
              <a:gd name="adj" fmla="val 28766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2" name="Google Shape;140;p5">
            <a:extLst>
              <a:ext uri="{FF2B5EF4-FFF2-40B4-BE49-F238E27FC236}">
                <a16:creationId xmlns:a16="http://schemas.microsoft.com/office/drawing/2014/main" id="{86B705AE-E604-3743-9CF7-023CC2059E50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821613" y="2935288"/>
            <a:ext cx="819150" cy="709612"/>
          </a:xfrm>
          <a:prstGeom prst="hexagon">
            <a:avLst>
              <a:gd name="adj" fmla="val 28661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3" name="Google Shape;141;p5">
            <a:extLst>
              <a:ext uri="{FF2B5EF4-FFF2-40B4-BE49-F238E27FC236}">
                <a16:creationId xmlns:a16="http://schemas.microsoft.com/office/drawing/2014/main" id="{0F83C6C6-94B0-1E44-8323-B2656B43AF99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3511550"/>
            <a:ext cx="358775" cy="311150"/>
          </a:xfrm>
          <a:prstGeom prst="hexagon">
            <a:avLst>
              <a:gd name="adj" fmla="val 28618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14" name="Google Shape;142;p5">
            <a:extLst>
              <a:ext uri="{FF2B5EF4-FFF2-40B4-BE49-F238E27FC236}">
                <a16:creationId xmlns:a16="http://schemas.microsoft.com/office/drawing/2014/main" id="{BD59EEB3-7759-8442-8B54-99C75D3BA757}"/>
              </a:ext>
            </a:extLst>
          </p:cNvPr>
          <p:cNvGrpSpPr>
            <a:grpSpLocks/>
          </p:cNvGrpSpPr>
          <p:nvPr/>
        </p:nvGrpSpPr>
        <p:grpSpPr bwMode="auto">
          <a:xfrm>
            <a:off x="1730375" y="60325"/>
            <a:ext cx="350838" cy="325438"/>
            <a:chOff x="5975075" y="2327500"/>
            <a:chExt cx="420100" cy="388350"/>
          </a:xfrm>
        </p:grpSpPr>
        <p:sp>
          <p:nvSpPr>
            <p:cNvPr id="15" name="Google Shape;143;p5">
              <a:extLst>
                <a:ext uri="{FF2B5EF4-FFF2-40B4-BE49-F238E27FC236}">
                  <a16:creationId xmlns:a16="http://schemas.microsoft.com/office/drawing/2014/main" id="{B1B8054E-EB06-FC47-A5CD-4CAFB59FA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144;p5">
              <a:extLst>
                <a:ext uri="{FF2B5EF4-FFF2-40B4-BE49-F238E27FC236}">
                  <a16:creationId xmlns:a16="http://schemas.microsoft.com/office/drawing/2014/main" id="{DA4FBC33-2833-A541-827C-81571BE449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7" name="Google Shape;145;p5">
            <a:extLst>
              <a:ext uri="{FF2B5EF4-FFF2-40B4-BE49-F238E27FC236}">
                <a16:creationId xmlns:a16="http://schemas.microsoft.com/office/drawing/2014/main" id="{90CEE7A3-EBF9-A54A-B5EF-F2B961A2791E}"/>
              </a:ext>
            </a:extLst>
          </p:cNvPr>
          <p:cNvSpPr>
            <a:spLocks/>
          </p:cNvSpPr>
          <p:nvPr/>
        </p:nvSpPr>
        <p:spPr bwMode="auto">
          <a:xfrm>
            <a:off x="203200" y="127000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8" name="Google Shape;146;p5">
            <a:extLst>
              <a:ext uri="{FF2B5EF4-FFF2-40B4-BE49-F238E27FC236}">
                <a16:creationId xmlns:a16="http://schemas.microsoft.com/office/drawing/2014/main" id="{D17FD528-C895-904C-8E4E-443D158EFC0C}"/>
              </a:ext>
            </a:extLst>
          </p:cNvPr>
          <p:cNvSpPr>
            <a:spLocks/>
          </p:cNvSpPr>
          <p:nvPr/>
        </p:nvSpPr>
        <p:spPr bwMode="auto">
          <a:xfrm>
            <a:off x="8772525" y="4462463"/>
            <a:ext cx="247650" cy="247650"/>
          </a:xfrm>
          <a:custGeom>
            <a:avLst/>
            <a:gdLst>
              <a:gd name="T0" fmla="*/ 139121 w 17000"/>
              <a:gd name="T1" fmla="*/ 86464 h 16999"/>
              <a:gd name="T2" fmla="*/ 152290 w 17000"/>
              <a:gd name="T3" fmla="*/ 95365 h 16999"/>
              <a:gd name="T4" fmla="*/ 161176 w 17000"/>
              <a:gd name="T5" fmla="*/ 108521 h 16999"/>
              <a:gd name="T6" fmla="*/ 164032 w 17000"/>
              <a:gd name="T7" fmla="*/ 123818 h 16999"/>
              <a:gd name="T8" fmla="*/ 161176 w 17000"/>
              <a:gd name="T9" fmla="*/ 139129 h 16999"/>
              <a:gd name="T10" fmla="*/ 152290 w 17000"/>
              <a:gd name="T11" fmla="*/ 152285 h 16999"/>
              <a:gd name="T12" fmla="*/ 139121 w 17000"/>
              <a:gd name="T13" fmla="*/ 161186 h 16999"/>
              <a:gd name="T14" fmla="*/ 119906 w 17000"/>
              <a:gd name="T15" fmla="*/ 164027 h 16999"/>
              <a:gd name="T16" fmla="*/ 104974 w 17000"/>
              <a:gd name="T17" fmla="*/ 159409 h 16999"/>
              <a:gd name="T18" fmla="*/ 92519 w 17000"/>
              <a:gd name="T19" fmla="*/ 149080 h 16999"/>
              <a:gd name="T20" fmla="*/ 85396 w 17000"/>
              <a:gd name="T21" fmla="*/ 135210 h 16999"/>
              <a:gd name="T22" fmla="*/ 83618 w 17000"/>
              <a:gd name="T23" fmla="*/ 119913 h 16999"/>
              <a:gd name="T24" fmla="*/ 88251 w 17000"/>
              <a:gd name="T25" fmla="*/ 104966 h 16999"/>
              <a:gd name="T26" fmla="*/ 98565 w 17000"/>
              <a:gd name="T27" fmla="*/ 92510 h 16999"/>
              <a:gd name="T28" fmla="*/ 112448 w 17000"/>
              <a:gd name="T29" fmla="*/ 85401 h 16999"/>
              <a:gd name="T30" fmla="*/ 115288 w 17000"/>
              <a:gd name="T31" fmla="*/ 0 h 16999"/>
              <a:gd name="T32" fmla="*/ 106752 w 17000"/>
              <a:gd name="T33" fmla="*/ 3555 h 16999"/>
              <a:gd name="T34" fmla="*/ 102483 w 17000"/>
              <a:gd name="T35" fmla="*/ 11393 h 16999"/>
              <a:gd name="T36" fmla="*/ 84332 w 17000"/>
              <a:gd name="T37" fmla="*/ 42700 h 16999"/>
              <a:gd name="T38" fmla="*/ 55153 w 17000"/>
              <a:gd name="T39" fmla="*/ 27403 h 16999"/>
              <a:gd name="T40" fmla="*/ 46267 w 17000"/>
              <a:gd name="T41" fmla="*/ 27753 h 16999"/>
              <a:gd name="T42" fmla="*/ 28829 w 17000"/>
              <a:gd name="T43" fmla="*/ 44128 h 16999"/>
              <a:gd name="T44" fmla="*/ 26702 w 17000"/>
              <a:gd name="T45" fmla="*/ 53015 h 16999"/>
              <a:gd name="T46" fmla="*/ 45203 w 17000"/>
              <a:gd name="T47" fmla="*/ 79355 h 16999"/>
              <a:gd name="T48" fmla="*/ 37016 w 17000"/>
              <a:gd name="T49" fmla="*/ 99634 h 16999"/>
              <a:gd name="T50" fmla="*/ 4997 w 17000"/>
              <a:gd name="T51" fmla="*/ 105316 h 16999"/>
              <a:gd name="T52" fmla="*/ 364 w 17000"/>
              <a:gd name="T53" fmla="*/ 112789 h 16999"/>
              <a:gd name="T54" fmla="*/ 1078 w 17000"/>
              <a:gd name="T55" fmla="*/ 136988 h 16999"/>
              <a:gd name="T56" fmla="*/ 7124 w 17000"/>
              <a:gd name="T57" fmla="*/ 143747 h 16999"/>
              <a:gd name="T58" fmla="*/ 38444 w 17000"/>
              <a:gd name="T59" fmla="*/ 152998 h 16999"/>
              <a:gd name="T60" fmla="*/ 29543 w 17000"/>
              <a:gd name="T61" fmla="*/ 188225 h 16999"/>
              <a:gd name="T62" fmla="*/ 26702 w 17000"/>
              <a:gd name="T63" fmla="*/ 196762 h 16999"/>
              <a:gd name="T64" fmla="*/ 30257 w 17000"/>
              <a:gd name="T65" fmla="*/ 205299 h 16999"/>
              <a:gd name="T66" fmla="*/ 48394 w 17000"/>
              <a:gd name="T67" fmla="*/ 220596 h 16999"/>
              <a:gd name="T68" fmla="*/ 57295 w 17000"/>
              <a:gd name="T69" fmla="*/ 219533 h 16999"/>
              <a:gd name="T70" fmla="*/ 89314 w 17000"/>
              <a:gd name="T71" fmla="*/ 207077 h 16999"/>
              <a:gd name="T72" fmla="*/ 103197 w 17000"/>
              <a:gd name="T73" fmla="*/ 238399 h 16999"/>
              <a:gd name="T74" fmla="*/ 108879 w 17000"/>
              <a:gd name="T75" fmla="*/ 245508 h 16999"/>
              <a:gd name="T76" fmla="*/ 132362 w 17000"/>
              <a:gd name="T77" fmla="*/ 247650 h 16999"/>
              <a:gd name="T78" fmla="*/ 140898 w 17000"/>
              <a:gd name="T79" fmla="*/ 244081 h 16999"/>
              <a:gd name="T80" fmla="*/ 145167 w 17000"/>
              <a:gd name="T81" fmla="*/ 236257 h 16999"/>
              <a:gd name="T82" fmla="*/ 163318 w 17000"/>
              <a:gd name="T83" fmla="*/ 204950 h 16999"/>
              <a:gd name="T84" fmla="*/ 192497 w 17000"/>
              <a:gd name="T85" fmla="*/ 220247 h 16999"/>
              <a:gd name="T86" fmla="*/ 201383 w 17000"/>
              <a:gd name="T87" fmla="*/ 219897 h 16999"/>
              <a:gd name="T88" fmla="*/ 218821 w 17000"/>
              <a:gd name="T89" fmla="*/ 203522 h 16999"/>
              <a:gd name="T90" fmla="*/ 220962 w 17000"/>
              <a:gd name="T91" fmla="*/ 194635 h 16999"/>
              <a:gd name="T92" fmla="*/ 202461 w 17000"/>
              <a:gd name="T93" fmla="*/ 168295 h 16999"/>
              <a:gd name="T94" fmla="*/ 210634 w 17000"/>
              <a:gd name="T95" fmla="*/ 148016 h 16999"/>
              <a:gd name="T96" fmla="*/ 242653 w 17000"/>
              <a:gd name="T97" fmla="*/ 142320 h 16999"/>
              <a:gd name="T98" fmla="*/ 247286 w 17000"/>
              <a:gd name="T99" fmla="*/ 134861 h 16999"/>
              <a:gd name="T100" fmla="*/ 246572 w 17000"/>
              <a:gd name="T101" fmla="*/ 110662 h 16999"/>
              <a:gd name="T102" fmla="*/ 240526 w 17000"/>
              <a:gd name="T103" fmla="*/ 103903 h 16999"/>
              <a:gd name="T104" fmla="*/ 209221 w 17000"/>
              <a:gd name="T105" fmla="*/ 94652 h 16999"/>
              <a:gd name="T106" fmla="*/ 218471 w 17000"/>
              <a:gd name="T107" fmla="*/ 59425 h 16999"/>
              <a:gd name="T108" fmla="*/ 220962 w 17000"/>
              <a:gd name="T109" fmla="*/ 50888 h 16999"/>
              <a:gd name="T110" fmla="*/ 217393 w 17000"/>
              <a:gd name="T111" fmla="*/ 42351 h 16999"/>
              <a:gd name="T112" fmla="*/ 199256 w 17000"/>
              <a:gd name="T113" fmla="*/ 27039 h 16999"/>
              <a:gd name="T114" fmla="*/ 190355 w 17000"/>
              <a:gd name="T115" fmla="*/ 28117 h 16999"/>
              <a:gd name="T116" fmla="*/ 158336 w 17000"/>
              <a:gd name="T117" fmla="*/ 40559 h 16999"/>
              <a:gd name="T118" fmla="*/ 144467 w 17000"/>
              <a:gd name="T119" fmla="*/ 9251 h 16999"/>
              <a:gd name="T120" fmla="*/ 138771 w 17000"/>
              <a:gd name="T121" fmla="*/ 2142 h 16999"/>
              <a:gd name="T122" fmla="*/ 1152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9" name="Google Shape;147;p5">
            <a:extLst>
              <a:ext uri="{FF2B5EF4-FFF2-40B4-BE49-F238E27FC236}">
                <a16:creationId xmlns:a16="http://schemas.microsoft.com/office/drawing/2014/main" id="{A7B3AB7E-2F7E-C749-9381-43638B9395AC}"/>
              </a:ext>
            </a:extLst>
          </p:cNvPr>
          <p:cNvGrpSpPr>
            <a:grpSpLocks/>
          </p:cNvGrpSpPr>
          <p:nvPr/>
        </p:nvGrpSpPr>
        <p:grpSpPr bwMode="auto">
          <a:xfrm>
            <a:off x="7353300" y="3427413"/>
            <a:ext cx="455613" cy="436562"/>
            <a:chOff x="5241175" y="4959100"/>
            <a:chExt cx="539775" cy="517775"/>
          </a:xfrm>
        </p:grpSpPr>
        <p:sp>
          <p:nvSpPr>
            <p:cNvPr id="20" name="Google Shape;148;p5">
              <a:extLst>
                <a:ext uri="{FF2B5EF4-FFF2-40B4-BE49-F238E27FC236}">
                  <a16:creationId xmlns:a16="http://schemas.microsoft.com/office/drawing/2014/main" id="{CADF9D52-4D31-6942-AAAB-C84735E5C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149;p5">
              <a:extLst>
                <a:ext uri="{FF2B5EF4-FFF2-40B4-BE49-F238E27FC236}">
                  <a16:creationId xmlns:a16="http://schemas.microsoft.com/office/drawing/2014/main" id="{E48FE929-F7BD-BC4A-8705-F5D5F0AAE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150;p5">
              <a:extLst>
                <a:ext uri="{FF2B5EF4-FFF2-40B4-BE49-F238E27FC236}">
                  <a16:creationId xmlns:a16="http://schemas.microsoft.com/office/drawing/2014/main" id="{AAB9F4F3-FD97-9E4D-955D-2A1EB3A2CD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151;p5">
              <a:extLst>
                <a:ext uri="{FF2B5EF4-FFF2-40B4-BE49-F238E27FC236}">
                  <a16:creationId xmlns:a16="http://schemas.microsoft.com/office/drawing/2014/main" id="{7584F21B-E7F7-5240-9394-6DC34AFC2C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152;p5">
              <a:extLst>
                <a:ext uri="{FF2B5EF4-FFF2-40B4-BE49-F238E27FC236}">
                  <a16:creationId xmlns:a16="http://schemas.microsoft.com/office/drawing/2014/main" id="{38ED85CA-C344-E943-BC3C-28343B051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153;p5">
              <a:extLst>
                <a:ext uri="{FF2B5EF4-FFF2-40B4-BE49-F238E27FC236}">
                  <a16:creationId xmlns:a16="http://schemas.microsoft.com/office/drawing/2014/main" id="{25DEAB65-AAE2-0A4D-A603-E3821DAE16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6" name="Google Shape;154;p5">
            <a:extLst>
              <a:ext uri="{FF2B5EF4-FFF2-40B4-BE49-F238E27FC236}">
                <a16:creationId xmlns:a16="http://schemas.microsoft.com/office/drawing/2014/main" id="{51744B1D-0863-0A48-8AEE-38F807B0D436}"/>
              </a:ext>
            </a:extLst>
          </p:cNvPr>
          <p:cNvSpPr>
            <a:spLocks/>
          </p:cNvSpPr>
          <p:nvPr/>
        </p:nvSpPr>
        <p:spPr bwMode="auto">
          <a:xfrm>
            <a:off x="8081963" y="3154363"/>
            <a:ext cx="300037" cy="273050"/>
          </a:xfrm>
          <a:custGeom>
            <a:avLst/>
            <a:gdLst>
              <a:gd name="T0" fmla="*/ 126967 w 16218"/>
              <a:gd name="T1" fmla="*/ 1370 h 14752"/>
              <a:gd name="T2" fmla="*/ 105285 w 16218"/>
              <a:gd name="T3" fmla="*/ 5423 h 14752"/>
              <a:gd name="T4" fmla="*/ 84953 w 16218"/>
              <a:gd name="T5" fmla="*/ 12216 h 14752"/>
              <a:gd name="T6" fmla="*/ 65972 w 16218"/>
              <a:gd name="T7" fmla="*/ 21711 h 14752"/>
              <a:gd name="T8" fmla="*/ 49266 w 16218"/>
              <a:gd name="T9" fmla="*/ 33002 h 14752"/>
              <a:gd name="T10" fmla="*/ 34355 w 16218"/>
              <a:gd name="T11" fmla="*/ 46125 h 14752"/>
              <a:gd name="T12" fmla="*/ 21701 w 16218"/>
              <a:gd name="T13" fmla="*/ 61044 h 14752"/>
              <a:gd name="T14" fmla="*/ 11766 w 16218"/>
              <a:gd name="T15" fmla="*/ 77758 h 14752"/>
              <a:gd name="T16" fmla="*/ 4533 w 16218"/>
              <a:gd name="T17" fmla="*/ 95397 h 14752"/>
              <a:gd name="T18" fmla="*/ 907 w 16218"/>
              <a:gd name="T19" fmla="*/ 114369 h 14752"/>
              <a:gd name="T20" fmla="*/ 19 w 16218"/>
              <a:gd name="T21" fmla="*/ 134267 h 14752"/>
              <a:gd name="T22" fmla="*/ 3626 w 16218"/>
              <a:gd name="T23" fmla="*/ 154609 h 14752"/>
              <a:gd name="T24" fmla="*/ 10397 w 16218"/>
              <a:gd name="T25" fmla="*/ 174043 h 14752"/>
              <a:gd name="T26" fmla="*/ 20350 w 16218"/>
              <a:gd name="T27" fmla="*/ 191683 h 14752"/>
              <a:gd name="T28" fmla="*/ 33892 w 16218"/>
              <a:gd name="T29" fmla="*/ 207953 h 14752"/>
              <a:gd name="T30" fmla="*/ 49710 w 16218"/>
              <a:gd name="T31" fmla="*/ 222427 h 14752"/>
              <a:gd name="T32" fmla="*/ 37519 w 16218"/>
              <a:gd name="T33" fmla="*/ 243213 h 14752"/>
              <a:gd name="T34" fmla="*/ 21701 w 16218"/>
              <a:gd name="T35" fmla="*/ 259945 h 14752"/>
              <a:gd name="T36" fmla="*/ 9491 w 16218"/>
              <a:gd name="T37" fmla="*/ 268071 h 14752"/>
              <a:gd name="T38" fmla="*/ 2276 w 16218"/>
              <a:gd name="T39" fmla="*/ 272143 h 14752"/>
              <a:gd name="T40" fmla="*/ 31635 w 16218"/>
              <a:gd name="T41" fmla="*/ 272606 h 14752"/>
              <a:gd name="T42" fmla="*/ 53780 w 16218"/>
              <a:gd name="T43" fmla="*/ 267627 h 14752"/>
              <a:gd name="T44" fmla="*/ 77276 w 16218"/>
              <a:gd name="T45" fmla="*/ 256780 h 14752"/>
              <a:gd name="T46" fmla="*/ 98958 w 16218"/>
              <a:gd name="T47" fmla="*/ 247285 h 14752"/>
              <a:gd name="T48" fmla="*/ 120196 w 16218"/>
              <a:gd name="T49" fmla="*/ 252245 h 14752"/>
              <a:gd name="T50" fmla="*/ 142341 w 16218"/>
              <a:gd name="T51" fmla="*/ 254966 h 14752"/>
              <a:gd name="T52" fmla="*/ 173070 w 16218"/>
              <a:gd name="T53" fmla="*/ 253615 h 14752"/>
              <a:gd name="T54" fmla="*/ 194752 w 16218"/>
              <a:gd name="T55" fmla="*/ 249099 h 14752"/>
              <a:gd name="T56" fmla="*/ 215084 w 16218"/>
              <a:gd name="T57" fmla="*/ 242306 h 14752"/>
              <a:gd name="T58" fmla="*/ 234065 w 16218"/>
              <a:gd name="T59" fmla="*/ 233273 h 14752"/>
              <a:gd name="T60" fmla="*/ 250771 w 16218"/>
              <a:gd name="T61" fmla="*/ 221964 h 14752"/>
              <a:gd name="T62" fmla="*/ 265682 w 16218"/>
              <a:gd name="T63" fmla="*/ 208397 h 14752"/>
              <a:gd name="T64" fmla="*/ 278336 w 16218"/>
              <a:gd name="T65" fmla="*/ 193478 h 14752"/>
              <a:gd name="T66" fmla="*/ 288271 w 16218"/>
              <a:gd name="T67" fmla="*/ 177209 h 14752"/>
              <a:gd name="T68" fmla="*/ 295504 w 16218"/>
              <a:gd name="T69" fmla="*/ 159125 h 14752"/>
              <a:gd name="T70" fmla="*/ 299130 w 16218"/>
              <a:gd name="T71" fmla="*/ 140597 h 14752"/>
              <a:gd name="T72" fmla="*/ 300018 w 16218"/>
              <a:gd name="T73" fmla="*/ 120700 h 14752"/>
              <a:gd name="T74" fmla="*/ 296873 w 16218"/>
              <a:gd name="T75" fmla="*/ 101727 h 14752"/>
              <a:gd name="T76" fmla="*/ 290990 w 16218"/>
              <a:gd name="T77" fmla="*/ 83644 h 14752"/>
              <a:gd name="T78" fmla="*/ 281962 w 16218"/>
              <a:gd name="T79" fmla="*/ 66467 h 14752"/>
              <a:gd name="T80" fmla="*/ 270215 w 16218"/>
              <a:gd name="T81" fmla="*/ 51086 h 14752"/>
              <a:gd name="T82" fmla="*/ 256191 w 16218"/>
              <a:gd name="T83" fmla="*/ 37074 h 14752"/>
              <a:gd name="T84" fmla="*/ 239930 w 16218"/>
              <a:gd name="T85" fmla="*/ 25321 h 14752"/>
              <a:gd name="T86" fmla="*/ 221411 w 16218"/>
              <a:gd name="T87" fmla="*/ 15381 h 14752"/>
              <a:gd name="T88" fmla="*/ 201523 w 16218"/>
              <a:gd name="T89" fmla="*/ 7700 h 14752"/>
              <a:gd name="T90" fmla="*/ 180285 w 16218"/>
              <a:gd name="T91" fmla="*/ 2277 h 14752"/>
              <a:gd name="T92" fmla="*/ 157696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27" name="Google Shape;155;p5">
            <a:extLst>
              <a:ext uri="{FF2B5EF4-FFF2-40B4-BE49-F238E27FC236}">
                <a16:creationId xmlns:a16="http://schemas.microsoft.com/office/drawing/2014/main" id="{3C630643-4A3F-FE47-B1C5-31CDBA305796}"/>
              </a:ext>
            </a:extLst>
          </p:cNvPr>
          <p:cNvGrpSpPr>
            <a:grpSpLocks/>
          </p:cNvGrpSpPr>
          <p:nvPr/>
        </p:nvGrpSpPr>
        <p:grpSpPr bwMode="auto">
          <a:xfrm>
            <a:off x="904875" y="515938"/>
            <a:ext cx="382588" cy="606425"/>
            <a:chOff x="6718575" y="2318625"/>
            <a:chExt cx="256950" cy="407375"/>
          </a:xfrm>
        </p:grpSpPr>
        <p:sp>
          <p:nvSpPr>
            <p:cNvPr id="28" name="Google Shape;156;p5">
              <a:extLst>
                <a:ext uri="{FF2B5EF4-FFF2-40B4-BE49-F238E27FC236}">
                  <a16:creationId xmlns:a16="http://schemas.microsoft.com/office/drawing/2014/main" id="{19E06585-DFBA-B949-B603-BD18E5F7BD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9" name="Google Shape;157;p5">
              <a:extLst>
                <a:ext uri="{FF2B5EF4-FFF2-40B4-BE49-F238E27FC236}">
                  <a16:creationId xmlns:a16="http://schemas.microsoft.com/office/drawing/2014/main" id="{214BCC4C-B95C-7B4A-AE4D-CE76ED657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0" name="Google Shape;158;p5">
              <a:extLst>
                <a:ext uri="{FF2B5EF4-FFF2-40B4-BE49-F238E27FC236}">
                  <a16:creationId xmlns:a16="http://schemas.microsoft.com/office/drawing/2014/main" id="{5A8745BF-D8B1-FC4B-9023-3AFEF6ECB6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1" name="Google Shape;159;p5">
              <a:extLst>
                <a:ext uri="{FF2B5EF4-FFF2-40B4-BE49-F238E27FC236}">
                  <a16:creationId xmlns:a16="http://schemas.microsoft.com/office/drawing/2014/main" id="{1B81B533-275D-B847-B7A4-88758B314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2" name="Google Shape;160;p5">
              <a:extLst>
                <a:ext uri="{FF2B5EF4-FFF2-40B4-BE49-F238E27FC236}">
                  <a16:creationId xmlns:a16="http://schemas.microsoft.com/office/drawing/2014/main" id="{2B9D134F-CBD0-324B-B9A8-44770E214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3" name="Google Shape;161;p5">
              <a:extLst>
                <a:ext uri="{FF2B5EF4-FFF2-40B4-BE49-F238E27FC236}">
                  <a16:creationId xmlns:a16="http://schemas.microsoft.com/office/drawing/2014/main" id="{C5CF4CCA-148A-E74B-A430-150C5992C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162;p5">
              <a:extLst>
                <a:ext uri="{FF2B5EF4-FFF2-40B4-BE49-F238E27FC236}">
                  <a16:creationId xmlns:a16="http://schemas.microsoft.com/office/drawing/2014/main" id="{CA91C147-65F5-7F4F-89BB-421D458D2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163;p5">
              <a:extLst>
                <a:ext uri="{FF2B5EF4-FFF2-40B4-BE49-F238E27FC236}">
                  <a16:creationId xmlns:a16="http://schemas.microsoft.com/office/drawing/2014/main" id="{E422F8CB-176F-F64E-8EF3-25A00AD59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36" name="Google Shape;164;p5">
            <a:extLst>
              <a:ext uri="{FF2B5EF4-FFF2-40B4-BE49-F238E27FC236}">
                <a16:creationId xmlns:a16="http://schemas.microsoft.com/office/drawing/2014/main" id="{4A401D47-2187-2D40-81B3-C221A3E3DB7A}"/>
              </a:ext>
            </a:extLst>
          </p:cNvPr>
          <p:cNvGrpSpPr>
            <a:grpSpLocks/>
          </p:cNvGrpSpPr>
          <p:nvPr/>
        </p:nvGrpSpPr>
        <p:grpSpPr bwMode="auto">
          <a:xfrm>
            <a:off x="336550" y="1839913"/>
            <a:ext cx="341313" cy="350837"/>
            <a:chOff x="3951850" y="2985350"/>
            <a:chExt cx="407950" cy="416500"/>
          </a:xfrm>
        </p:grpSpPr>
        <p:sp>
          <p:nvSpPr>
            <p:cNvPr id="37" name="Google Shape;165;p5">
              <a:extLst>
                <a:ext uri="{FF2B5EF4-FFF2-40B4-BE49-F238E27FC236}">
                  <a16:creationId xmlns:a16="http://schemas.microsoft.com/office/drawing/2014/main" id="{E5DA9913-58D5-2E44-8961-244E47FD4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166;p5">
              <a:extLst>
                <a:ext uri="{FF2B5EF4-FFF2-40B4-BE49-F238E27FC236}">
                  <a16:creationId xmlns:a16="http://schemas.microsoft.com/office/drawing/2014/main" id="{AB7B6A8D-A48D-0345-9EE0-F5C8D1E3F1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167;p5">
              <a:extLst>
                <a:ext uri="{FF2B5EF4-FFF2-40B4-BE49-F238E27FC236}">
                  <a16:creationId xmlns:a16="http://schemas.microsoft.com/office/drawing/2014/main" id="{12AE713A-B8C1-B540-A673-F749C25399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168;p5">
              <a:extLst>
                <a:ext uri="{FF2B5EF4-FFF2-40B4-BE49-F238E27FC236}">
                  <a16:creationId xmlns:a16="http://schemas.microsoft.com/office/drawing/2014/main" id="{DEA808F0-840B-D24C-BD1B-6220C201B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32" name="Google Shape;132;p5"/>
          <p:cNvSpPr txBox="1">
            <a:spLocks noGrp="1"/>
          </p:cNvSpPr>
          <p:nvPr>
            <p:ph type="title"/>
          </p:nvPr>
        </p:nvSpPr>
        <p:spPr>
          <a:xfrm>
            <a:off x="1732700" y="603838"/>
            <a:ext cx="4944300" cy="6453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rgbClr val="17476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1"/>
          </p:nvPr>
        </p:nvSpPr>
        <p:spPr>
          <a:xfrm>
            <a:off x="1730375" y="1514554"/>
            <a:ext cx="4944300" cy="16599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Font typeface="Muli"/>
              <a:buChar char="◇"/>
              <a:defRPr>
                <a:solidFill>
                  <a:srgbClr val="174769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Google Shape;169;p5">
            <a:extLst>
              <a:ext uri="{FF2B5EF4-FFF2-40B4-BE49-F238E27FC236}">
                <a16:creationId xmlns:a16="http://schemas.microsoft.com/office/drawing/2014/main" id="{B618F67C-3C9B-2D47-95AC-C6DD6C0CAFC2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54D74D-04A3-DC41-85BE-66EE1B054D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5210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 preserve="1">
  <p:cSld name="TITLE_AND_TWO_COLUMNS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71;p6">
            <a:extLst>
              <a:ext uri="{FF2B5EF4-FFF2-40B4-BE49-F238E27FC236}">
                <a16:creationId xmlns:a16="http://schemas.microsoft.com/office/drawing/2014/main" id="{41FFB75B-0288-7944-A69A-A872576314B0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7664450" y="3684588"/>
            <a:ext cx="1033463" cy="895350"/>
          </a:xfrm>
          <a:custGeom>
            <a:avLst/>
            <a:gdLst>
              <a:gd name="T0" fmla="*/ 258366 w 120000"/>
              <a:gd name="T1" fmla="*/ 0 h 120000"/>
              <a:gd name="T2" fmla="*/ 0 w 120000"/>
              <a:gd name="T3" fmla="*/ 447630 h 120000"/>
              <a:gd name="T4" fmla="*/ 258366 w 120000"/>
              <a:gd name="T5" fmla="*/ 895350 h 120000"/>
              <a:gd name="T6" fmla="*/ 775097 w 120000"/>
              <a:gd name="T7" fmla="*/ 895350 h 120000"/>
              <a:gd name="T8" fmla="*/ 1033463 w 120000"/>
              <a:gd name="T9" fmla="*/ 447630 h 120000"/>
              <a:gd name="T10" fmla="*/ 775097 w 120000"/>
              <a:gd name="T11" fmla="*/ 0 h 120000"/>
              <a:gd name="T12" fmla="*/ 258366 w 120000"/>
              <a:gd name="T13" fmla="*/ 0 h 120000"/>
              <a:gd name="T14" fmla="*/ 331371 w 120000"/>
              <a:gd name="T15" fmla="*/ 126468 h 120000"/>
              <a:gd name="T16" fmla="*/ 702083 w 120000"/>
              <a:gd name="T17" fmla="*/ 126468 h 120000"/>
              <a:gd name="T18" fmla="*/ 887340 w 120000"/>
              <a:gd name="T19" fmla="*/ 447630 h 120000"/>
              <a:gd name="T20" fmla="*/ 702083 w 120000"/>
              <a:gd name="T21" fmla="*/ 768792 h 120000"/>
              <a:gd name="T22" fmla="*/ 331371 w 120000"/>
              <a:gd name="T23" fmla="*/ 768792 h 120000"/>
              <a:gd name="T24" fmla="*/ 146020 w 120000"/>
              <a:gd name="T25" fmla="*/ 447630 h 120000"/>
              <a:gd name="T26" fmla="*/ 331371 w 120000"/>
              <a:gd name="T27" fmla="*/ 126468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6" name="Google Shape;172;p6">
            <a:extLst>
              <a:ext uri="{FF2B5EF4-FFF2-40B4-BE49-F238E27FC236}">
                <a16:creationId xmlns:a16="http://schemas.microsoft.com/office/drawing/2014/main" id="{A76C9EB9-855A-6140-B1B7-68938BB904EB}"/>
              </a:ext>
            </a:extLst>
          </p:cNvPr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7" name="Google Shape;176;p6">
            <a:extLst>
              <a:ext uri="{FF2B5EF4-FFF2-40B4-BE49-F238E27FC236}">
                <a16:creationId xmlns:a16="http://schemas.microsoft.com/office/drawing/2014/main" id="{59FF74E1-BBBD-F94E-89CE-0D559C37E4BF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105886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177;p6">
            <a:extLst>
              <a:ext uri="{FF2B5EF4-FFF2-40B4-BE49-F238E27FC236}">
                <a16:creationId xmlns:a16="http://schemas.microsoft.com/office/drawing/2014/main" id="{5BF7A06D-D3E2-474C-AD0A-135426980E3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38175" y="143986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9" name="Google Shape;178;p6">
            <a:extLst>
              <a:ext uri="{FF2B5EF4-FFF2-40B4-BE49-F238E27FC236}">
                <a16:creationId xmlns:a16="http://schemas.microsoft.com/office/drawing/2014/main" id="{0FEFEA74-45EE-884C-86C5-61E606E1E736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1495425" y="-131763"/>
            <a:ext cx="819150" cy="709613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" name="Google Shape;179;p6">
            <a:extLst>
              <a:ext uri="{FF2B5EF4-FFF2-40B4-BE49-F238E27FC236}">
                <a16:creationId xmlns:a16="http://schemas.microsoft.com/office/drawing/2014/main" id="{5195C50E-0A63-B544-945B-C349BF200C7B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27025" y="88900"/>
            <a:ext cx="360363" cy="311150"/>
          </a:xfrm>
          <a:prstGeom prst="hexagon">
            <a:avLst>
              <a:gd name="adj" fmla="val 28745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11" name="Google Shape;180;p6">
            <a:extLst>
              <a:ext uri="{FF2B5EF4-FFF2-40B4-BE49-F238E27FC236}">
                <a16:creationId xmlns:a16="http://schemas.microsoft.com/office/drawing/2014/main" id="{FCD86709-C7B2-DA4C-98F0-856FD2680D69}"/>
              </a:ext>
            </a:extLst>
          </p:cNvPr>
          <p:cNvGrpSpPr>
            <a:grpSpLocks/>
          </p:cNvGrpSpPr>
          <p:nvPr/>
        </p:nvGrpSpPr>
        <p:grpSpPr bwMode="auto">
          <a:xfrm>
            <a:off x="1730375" y="60325"/>
            <a:ext cx="350838" cy="325438"/>
            <a:chOff x="5975075" y="2327500"/>
            <a:chExt cx="420100" cy="388350"/>
          </a:xfrm>
        </p:grpSpPr>
        <p:sp>
          <p:nvSpPr>
            <p:cNvPr id="12" name="Google Shape;181;p6">
              <a:extLst>
                <a:ext uri="{FF2B5EF4-FFF2-40B4-BE49-F238E27FC236}">
                  <a16:creationId xmlns:a16="http://schemas.microsoft.com/office/drawing/2014/main" id="{A520AE85-A00A-F949-A3F7-D8F06013E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182;p6">
              <a:extLst>
                <a:ext uri="{FF2B5EF4-FFF2-40B4-BE49-F238E27FC236}">
                  <a16:creationId xmlns:a16="http://schemas.microsoft.com/office/drawing/2014/main" id="{37D7FFFF-CAEF-8F48-98B6-D6120CFE1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4" name="Google Shape;183;p6">
            <a:extLst>
              <a:ext uri="{FF2B5EF4-FFF2-40B4-BE49-F238E27FC236}">
                <a16:creationId xmlns:a16="http://schemas.microsoft.com/office/drawing/2014/main" id="{D74738A2-3316-584C-BA7E-00924349A3E0}"/>
              </a:ext>
            </a:extLst>
          </p:cNvPr>
          <p:cNvSpPr>
            <a:spLocks/>
          </p:cNvSpPr>
          <p:nvPr/>
        </p:nvSpPr>
        <p:spPr bwMode="auto">
          <a:xfrm>
            <a:off x="203200" y="127000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5" name="Google Shape;184;p6">
            <a:extLst>
              <a:ext uri="{FF2B5EF4-FFF2-40B4-BE49-F238E27FC236}">
                <a16:creationId xmlns:a16="http://schemas.microsoft.com/office/drawing/2014/main" id="{C34516DD-DC5D-F94F-A328-3FDDF810F209}"/>
              </a:ext>
            </a:extLst>
          </p:cNvPr>
          <p:cNvGrpSpPr>
            <a:grpSpLocks/>
          </p:cNvGrpSpPr>
          <p:nvPr/>
        </p:nvGrpSpPr>
        <p:grpSpPr bwMode="auto">
          <a:xfrm>
            <a:off x="904875" y="515938"/>
            <a:ext cx="382588" cy="606425"/>
            <a:chOff x="6718575" y="2318625"/>
            <a:chExt cx="256950" cy="407375"/>
          </a:xfrm>
        </p:grpSpPr>
        <p:sp>
          <p:nvSpPr>
            <p:cNvPr id="16" name="Google Shape;185;p6">
              <a:extLst>
                <a:ext uri="{FF2B5EF4-FFF2-40B4-BE49-F238E27FC236}">
                  <a16:creationId xmlns:a16="http://schemas.microsoft.com/office/drawing/2014/main" id="{7EDBA505-3DE9-D84B-9DDF-784B8CB12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186;p6">
              <a:extLst>
                <a:ext uri="{FF2B5EF4-FFF2-40B4-BE49-F238E27FC236}">
                  <a16:creationId xmlns:a16="http://schemas.microsoft.com/office/drawing/2014/main" id="{01594426-1512-0E4F-A7B7-384C058718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187;p6">
              <a:extLst>
                <a:ext uri="{FF2B5EF4-FFF2-40B4-BE49-F238E27FC236}">
                  <a16:creationId xmlns:a16="http://schemas.microsoft.com/office/drawing/2014/main" id="{BE08217E-91F8-BF40-9B06-9FD16F7A9E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188;p6">
              <a:extLst>
                <a:ext uri="{FF2B5EF4-FFF2-40B4-BE49-F238E27FC236}">
                  <a16:creationId xmlns:a16="http://schemas.microsoft.com/office/drawing/2014/main" id="{6F76AFAA-3B6B-034C-9EB0-A8B216B2DD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189;p6">
              <a:extLst>
                <a:ext uri="{FF2B5EF4-FFF2-40B4-BE49-F238E27FC236}">
                  <a16:creationId xmlns:a16="http://schemas.microsoft.com/office/drawing/2014/main" id="{EB8D9BA0-0AE1-7346-9CB0-D427D4E41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190;p6">
              <a:extLst>
                <a:ext uri="{FF2B5EF4-FFF2-40B4-BE49-F238E27FC236}">
                  <a16:creationId xmlns:a16="http://schemas.microsoft.com/office/drawing/2014/main" id="{0863FB54-08EA-DA4D-AFA2-A09BE67E8D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191;p6">
              <a:extLst>
                <a:ext uri="{FF2B5EF4-FFF2-40B4-BE49-F238E27FC236}">
                  <a16:creationId xmlns:a16="http://schemas.microsoft.com/office/drawing/2014/main" id="{E1B87A8C-3CBB-7A43-8E71-85AB2DC45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192;p6">
              <a:extLst>
                <a:ext uri="{FF2B5EF4-FFF2-40B4-BE49-F238E27FC236}">
                  <a16:creationId xmlns:a16="http://schemas.microsoft.com/office/drawing/2014/main" id="{2BD41041-73A5-B646-96D6-DF2169E92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4" name="Google Shape;193;p6">
            <a:extLst>
              <a:ext uri="{FF2B5EF4-FFF2-40B4-BE49-F238E27FC236}">
                <a16:creationId xmlns:a16="http://schemas.microsoft.com/office/drawing/2014/main" id="{B8547634-4148-BE40-8F97-36D29E72311E}"/>
              </a:ext>
            </a:extLst>
          </p:cNvPr>
          <p:cNvGrpSpPr>
            <a:grpSpLocks/>
          </p:cNvGrpSpPr>
          <p:nvPr/>
        </p:nvGrpSpPr>
        <p:grpSpPr bwMode="auto">
          <a:xfrm>
            <a:off x="336550" y="1839913"/>
            <a:ext cx="341313" cy="350837"/>
            <a:chOff x="3951850" y="2985350"/>
            <a:chExt cx="407950" cy="416500"/>
          </a:xfrm>
        </p:grpSpPr>
        <p:sp>
          <p:nvSpPr>
            <p:cNvPr id="25" name="Google Shape;194;p6">
              <a:extLst>
                <a:ext uri="{FF2B5EF4-FFF2-40B4-BE49-F238E27FC236}">
                  <a16:creationId xmlns:a16="http://schemas.microsoft.com/office/drawing/2014/main" id="{E3C4887A-5FA7-A44C-AA79-EBD3427FF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195;p6">
              <a:extLst>
                <a:ext uri="{FF2B5EF4-FFF2-40B4-BE49-F238E27FC236}">
                  <a16:creationId xmlns:a16="http://schemas.microsoft.com/office/drawing/2014/main" id="{B6CE96BD-878D-AA48-9965-44E0C5DF88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196;p6">
              <a:extLst>
                <a:ext uri="{FF2B5EF4-FFF2-40B4-BE49-F238E27FC236}">
                  <a16:creationId xmlns:a16="http://schemas.microsoft.com/office/drawing/2014/main" id="{926802AE-E5EC-FC43-B67D-B30716264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197;p6">
              <a:extLst>
                <a:ext uri="{FF2B5EF4-FFF2-40B4-BE49-F238E27FC236}">
                  <a16:creationId xmlns:a16="http://schemas.microsoft.com/office/drawing/2014/main" id="{9318849E-3FE9-1B48-94BB-317C77086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9" name="Google Shape;198;p6">
            <a:extLst>
              <a:ext uri="{FF2B5EF4-FFF2-40B4-BE49-F238E27FC236}">
                <a16:creationId xmlns:a16="http://schemas.microsoft.com/office/drawing/2014/main" id="{CA619073-D9BA-3043-A4D7-68B6FADFBFAD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4230688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0" name="Google Shape;199;p6">
            <a:extLst>
              <a:ext uri="{FF2B5EF4-FFF2-40B4-BE49-F238E27FC236}">
                <a16:creationId xmlns:a16="http://schemas.microsoft.com/office/drawing/2014/main" id="{59E9083F-9F5F-C046-9D6B-FA074C1E737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124825" y="4616450"/>
            <a:ext cx="428625" cy="369888"/>
          </a:xfrm>
          <a:prstGeom prst="hexagon">
            <a:avLst>
              <a:gd name="adj" fmla="val 28766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1" name="Google Shape;200;p6">
            <a:extLst>
              <a:ext uri="{FF2B5EF4-FFF2-40B4-BE49-F238E27FC236}">
                <a16:creationId xmlns:a16="http://schemas.microsoft.com/office/drawing/2014/main" id="{8985A702-8E12-6042-8DE5-FADC1144194E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821613" y="2935288"/>
            <a:ext cx="819150" cy="709612"/>
          </a:xfrm>
          <a:prstGeom prst="hexagon">
            <a:avLst>
              <a:gd name="adj" fmla="val 28661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2" name="Google Shape;201;p6">
            <a:extLst>
              <a:ext uri="{FF2B5EF4-FFF2-40B4-BE49-F238E27FC236}">
                <a16:creationId xmlns:a16="http://schemas.microsoft.com/office/drawing/2014/main" id="{4246E0C7-73FC-3845-9CDE-508EFDE02FDD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3511550"/>
            <a:ext cx="358775" cy="311150"/>
          </a:xfrm>
          <a:prstGeom prst="hexagon">
            <a:avLst>
              <a:gd name="adj" fmla="val 28618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3" name="Google Shape;202;p6">
            <a:extLst>
              <a:ext uri="{FF2B5EF4-FFF2-40B4-BE49-F238E27FC236}">
                <a16:creationId xmlns:a16="http://schemas.microsoft.com/office/drawing/2014/main" id="{B16DDA5F-397D-2D41-8311-CC97086697AC}"/>
              </a:ext>
            </a:extLst>
          </p:cNvPr>
          <p:cNvSpPr>
            <a:spLocks/>
          </p:cNvSpPr>
          <p:nvPr/>
        </p:nvSpPr>
        <p:spPr bwMode="auto">
          <a:xfrm>
            <a:off x="8772525" y="4462463"/>
            <a:ext cx="247650" cy="247650"/>
          </a:xfrm>
          <a:custGeom>
            <a:avLst/>
            <a:gdLst>
              <a:gd name="T0" fmla="*/ 139121 w 17000"/>
              <a:gd name="T1" fmla="*/ 86464 h 16999"/>
              <a:gd name="T2" fmla="*/ 152290 w 17000"/>
              <a:gd name="T3" fmla="*/ 95365 h 16999"/>
              <a:gd name="T4" fmla="*/ 161176 w 17000"/>
              <a:gd name="T5" fmla="*/ 108521 h 16999"/>
              <a:gd name="T6" fmla="*/ 164032 w 17000"/>
              <a:gd name="T7" fmla="*/ 123818 h 16999"/>
              <a:gd name="T8" fmla="*/ 161176 w 17000"/>
              <a:gd name="T9" fmla="*/ 139129 h 16999"/>
              <a:gd name="T10" fmla="*/ 152290 w 17000"/>
              <a:gd name="T11" fmla="*/ 152285 h 16999"/>
              <a:gd name="T12" fmla="*/ 139121 w 17000"/>
              <a:gd name="T13" fmla="*/ 161186 h 16999"/>
              <a:gd name="T14" fmla="*/ 119906 w 17000"/>
              <a:gd name="T15" fmla="*/ 164027 h 16999"/>
              <a:gd name="T16" fmla="*/ 104974 w 17000"/>
              <a:gd name="T17" fmla="*/ 159409 h 16999"/>
              <a:gd name="T18" fmla="*/ 92519 w 17000"/>
              <a:gd name="T19" fmla="*/ 149080 h 16999"/>
              <a:gd name="T20" fmla="*/ 85396 w 17000"/>
              <a:gd name="T21" fmla="*/ 135210 h 16999"/>
              <a:gd name="T22" fmla="*/ 83618 w 17000"/>
              <a:gd name="T23" fmla="*/ 119913 h 16999"/>
              <a:gd name="T24" fmla="*/ 88251 w 17000"/>
              <a:gd name="T25" fmla="*/ 104966 h 16999"/>
              <a:gd name="T26" fmla="*/ 98565 w 17000"/>
              <a:gd name="T27" fmla="*/ 92510 h 16999"/>
              <a:gd name="T28" fmla="*/ 112448 w 17000"/>
              <a:gd name="T29" fmla="*/ 85401 h 16999"/>
              <a:gd name="T30" fmla="*/ 115288 w 17000"/>
              <a:gd name="T31" fmla="*/ 0 h 16999"/>
              <a:gd name="T32" fmla="*/ 106752 w 17000"/>
              <a:gd name="T33" fmla="*/ 3555 h 16999"/>
              <a:gd name="T34" fmla="*/ 102483 w 17000"/>
              <a:gd name="T35" fmla="*/ 11393 h 16999"/>
              <a:gd name="T36" fmla="*/ 84332 w 17000"/>
              <a:gd name="T37" fmla="*/ 42700 h 16999"/>
              <a:gd name="T38" fmla="*/ 55153 w 17000"/>
              <a:gd name="T39" fmla="*/ 27403 h 16999"/>
              <a:gd name="T40" fmla="*/ 46267 w 17000"/>
              <a:gd name="T41" fmla="*/ 27753 h 16999"/>
              <a:gd name="T42" fmla="*/ 28829 w 17000"/>
              <a:gd name="T43" fmla="*/ 44128 h 16999"/>
              <a:gd name="T44" fmla="*/ 26702 w 17000"/>
              <a:gd name="T45" fmla="*/ 53015 h 16999"/>
              <a:gd name="T46" fmla="*/ 45203 w 17000"/>
              <a:gd name="T47" fmla="*/ 79355 h 16999"/>
              <a:gd name="T48" fmla="*/ 37016 w 17000"/>
              <a:gd name="T49" fmla="*/ 99634 h 16999"/>
              <a:gd name="T50" fmla="*/ 4997 w 17000"/>
              <a:gd name="T51" fmla="*/ 105316 h 16999"/>
              <a:gd name="T52" fmla="*/ 364 w 17000"/>
              <a:gd name="T53" fmla="*/ 112789 h 16999"/>
              <a:gd name="T54" fmla="*/ 1078 w 17000"/>
              <a:gd name="T55" fmla="*/ 136988 h 16999"/>
              <a:gd name="T56" fmla="*/ 7124 w 17000"/>
              <a:gd name="T57" fmla="*/ 143747 h 16999"/>
              <a:gd name="T58" fmla="*/ 38444 w 17000"/>
              <a:gd name="T59" fmla="*/ 152998 h 16999"/>
              <a:gd name="T60" fmla="*/ 29543 w 17000"/>
              <a:gd name="T61" fmla="*/ 188225 h 16999"/>
              <a:gd name="T62" fmla="*/ 26702 w 17000"/>
              <a:gd name="T63" fmla="*/ 196762 h 16999"/>
              <a:gd name="T64" fmla="*/ 30257 w 17000"/>
              <a:gd name="T65" fmla="*/ 205299 h 16999"/>
              <a:gd name="T66" fmla="*/ 48394 w 17000"/>
              <a:gd name="T67" fmla="*/ 220596 h 16999"/>
              <a:gd name="T68" fmla="*/ 57295 w 17000"/>
              <a:gd name="T69" fmla="*/ 219533 h 16999"/>
              <a:gd name="T70" fmla="*/ 89314 w 17000"/>
              <a:gd name="T71" fmla="*/ 207077 h 16999"/>
              <a:gd name="T72" fmla="*/ 103197 w 17000"/>
              <a:gd name="T73" fmla="*/ 238399 h 16999"/>
              <a:gd name="T74" fmla="*/ 108879 w 17000"/>
              <a:gd name="T75" fmla="*/ 245508 h 16999"/>
              <a:gd name="T76" fmla="*/ 132362 w 17000"/>
              <a:gd name="T77" fmla="*/ 247650 h 16999"/>
              <a:gd name="T78" fmla="*/ 140898 w 17000"/>
              <a:gd name="T79" fmla="*/ 244081 h 16999"/>
              <a:gd name="T80" fmla="*/ 145167 w 17000"/>
              <a:gd name="T81" fmla="*/ 236257 h 16999"/>
              <a:gd name="T82" fmla="*/ 163318 w 17000"/>
              <a:gd name="T83" fmla="*/ 204950 h 16999"/>
              <a:gd name="T84" fmla="*/ 192497 w 17000"/>
              <a:gd name="T85" fmla="*/ 220247 h 16999"/>
              <a:gd name="T86" fmla="*/ 201383 w 17000"/>
              <a:gd name="T87" fmla="*/ 219897 h 16999"/>
              <a:gd name="T88" fmla="*/ 218821 w 17000"/>
              <a:gd name="T89" fmla="*/ 203522 h 16999"/>
              <a:gd name="T90" fmla="*/ 220962 w 17000"/>
              <a:gd name="T91" fmla="*/ 194635 h 16999"/>
              <a:gd name="T92" fmla="*/ 202461 w 17000"/>
              <a:gd name="T93" fmla="*/ 168295 h 16999"/>
              <a:gd name="T94" fmla="*/ 210634 w 17000"/>
              <a:gd name="T95" fmla="*/ 148016 h 16999"/>
              <a:gd name="T96" fmla="*/ 242653 w 17000"/>
              <a:gd name="T97" fmla="*/ 142320 h 16999"/>
              <a:gd name="T98" fmla="*/ 247286 w 17000"/>
              <a:gd name="T99" fmla="*/ 134861 h 16999"/>
              <a:gd name="T100" fmla="*/ 246572 w 17000"/>
              <a:gd name="T101" fmla="*/ 110662 h 16999"/>
              <a:gd name="T102" fmla="*/ 240526 w 17000"/>
              <a:gd name="T103" fmla="*/ 103903 h 16999"/>
              <a:gd name="T104" fmla="*/ 209221 w 17000"/>
              <a:gd name="T105" fmla="*/ 94652 h 16999"/>
              <a:gd name="T106" fmla="*/ 218471 w 17000"/>
              <a:gd name="T107" fmla="*/ 59425 h 16999"/>
              <a:gd name="T108" fmla="*/ 220962 w 17000"/>
              <a:gd name="T109" fmla="*/ 50888 h 16999"/>
              <a:gd name="T110" fmla="*/ 217393 w 17000"/>
              <a:gd name="T111" fmla="*/ 42351 h 16999"/>
              <a:gd name="T112" fmla="*/ 199256 w 17000"/>
              <a:gd name="T113" fmla="*/ 27039 h 16999"/>
              <a:gd name="T114" fmla="*/ 190355 w 17000"/>
              <a:gd name="T115" fmla="*/ 28117 h 16999"/>
              <a:gd name="T116" fmla="*/ 158336 w 17000"/>
              <a:gd name="T117" fmla="*/ 40559 h 16999"/>
              <a:gd name="T118" fmla="*/ 144467 w 17000"/>
              <a:gd name="T119" fmla="*/ 9251 h 16999"/>
              <a:gd name="T120" fmla="*/ 138771 w 17000"/>
              <a:gd name="T121" fmla="*/ 2142 h 16999"/>
              <a:gd name="T122" fmla="*/ 1152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34" name="Google Shape;203;p6">
            <a:extLst>
              <a:ext uri="{FF2B5EF4-FFF2-40B4-BE49-F238E27FC236}">
                <a16:creationId xmlns:a16="http://schemas.microsoft.com/office/drawing/2014/main" id="{A8F8A72D-323D-3246-834C-9D018639C85D}"/>
              </a:ext>
            </a:extLst>
          </p:cNvPr>
          <p:cNvGrpSpPr>
            <a:grpSpLocks/>
          </p:cNvGrpSpPr>
          <p:nvPr/>
        </p:nvGrpSpPr>
        <p:grpSpPr bwMode="auto">
          <a:xfrm>
            <a:off x="7353300" y="3427413"/>
            <a:ext cx="455613" cy="436562"/>
            <a:chOff x="5241175" y="4959100"/>
            <a:chExt cx="539775" cy="517775"/>
          </a:xfrm>
        </p:grpSpPr>
        <p:sp>
          <p:nvSpPr>
            <p:cNvPr id="35" name="Google Shape;204;p6">
              <a:extLst>
                <a:ext uri="{FF2B5EF4-FFF2-40B4-BE49-F238E27FC236}">
                  <a16:creationId xmlns:a16="http://schemas.microsoft.com/office/drawing/2014/main" id="{098340F6-0179-4644-88F3-F097EDD33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205;p6">
              <a:extLst>
                <a:ext uri="{FF2B5EF4-FFF2-40B4-BE49-F238E27FC236}">
                  <a16:creationId xmlns:a16="http://schemas.microsoft.com/office/drawing/2014/main" id="{A6969CD1-2A7E-FE4E-8CEB-940B079D8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206;p6">
              <a:extLst>
                <a:ext uri="{FF2B5EF4-FFF2-40B4-BE49-F238E27FC236}">
                  <a16:creationId xmlns:a16="http://schemas.microsoft.com/office/drawing/2014/main" id="{FE2FC84A-B9C6-6641-87B0-BB6073DC4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207;p6">
              <a:extLst>
                <a:ext uri="{FF2B5EF4-FFF2-40B4-BE49-F238E27FC236}">
                  <a16:creationId xmlns:a16="http://schemas.microsoft.com/office/drawing/2014/main" id="{CE589205-A533-5A4A-9C75-F4D2DEBC4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9" name="Google Shape;208;p6">
              <a:extLst>
                <a:ext uri="{FF2B5EF4-FFF2-40B4-BE49-F238E27FC236}">
                  <a16:creationId xmlns:a16="http://schemas.microsoft.com/office/drawing/2014/main" id="{78C1A089-2D51-8045-A557-ED83654A3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40" name="Google Shape;209;p6">
              <a:extLst>
                <a:ext uri="{FF2B5EF4-FFF2-40B4-BE49-F238E27FC236}">
                  <a16:creationId xmlns:a16="http://schemas.microsoft.com/office/drawing/2014/main" id="{66E2E594-E8B3-8844-8BA8-16463989E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41" name="Google Shape;210;p6">
            <a:extLst>
              <a:ext uri="{FF2B5EF4-FFF2-40B4-BE49-F238E27FC236}">
                <a16:creationId xmlns:a16="http://schemas.microsoft.com/office/drawing/2014/main" id="{F5856D91-ADC3-DB4B-ABD1-3A86438B8196}"/>
              </a:ext>
            </a:extLst>
          </p:cNvPr>
          <p:cNvSpPr>
            <a:spLocks/>
          </p:cNvSpPr>
          <p:nvPr/>
        </p:nvSpPr>
        <p:spPr bwMode="auto">
          <a:xfrm>
            <a:off x="8081963" y="3154363"/>
            <a:ext cx="300037" cy="273050"/>
          </a:xfrm>
          <a:custGeom>
            <a:avLst/>
            <a:gdLst>
              <a:gd name="T0" fmla="*/ 126967 w 16218"/>
              <a:gd name="T1" fmla="*/ 1370 h 14752"/>
              <a:gd name="T2" fmla="*/ 105285 w 16218"/>
              <a:gd name="T3" fmla="*/ 5423 h 14752"/>
              <a:gd name="T4" fmla="*/ 84953 w 16218"/>
              <a:gd name="T5" fmla="*/ 12216 h 14752"/>
              <a:gd name="T6" fmla="*/ 65972 w 16218"/>
              <a:gd name="T7" fmla="*/ 21711 h 14752"/>
              <a:gd name="T8" fmla="*/ 49266 w 16218"/>
              <a:gd name="T9" fmla="*/ 33002 h 14752"/>
              <a:gd name="T10" fmla="*/ 34355 w 16218"/>
              <a:gd name="T11" fmla="*/ 46125 h 14752"/>
              <a:gd name="T12" fmla="*/ 21701 w 16218"/>
              <a:gd name="T13" fmla="*/ 61044 h 14752"/>
              <a:gd name="T14" fmla="*/ 11766 w 16218"/>
              <a:gd name="T15" fmla="*/ 77758 h 14752"/>
              <a:gd name="T16" fmla="*/ 4533 w 16218"/>
              <a:gd name="T17" fmla="*/ 95397 h 14752"/>
              <a:gd name="T18" fmla="*/ 907 w 16218"/>
              <a:gd name="T19" fmla="*/ 114369 h 14752"/>
              <a:gd name="T20" fmla="*/ 19 w 16218"/>
              <a:gd name="T21" fmla="*/ 134267 h 14752"/>
              <a:gd name="T22" fmla="*/ 3626 w 16218"/>
              <a:gd name="T23" fmla="*/ 154609 h 14752"/>
              <a:gd name="T24" fmla="*/ 10397 w 16218"/>
              <a:gd name="T25" fmla="*/ 174043 h 14752"/>
              <a:gd name="T26" fmla="*/ 20350 w 16218"/>
              <a:gd name="T27" fmla="*/ 191683 h 14752"/>
              <a:gd name="T28" fmla="*/ 33892 w 16218"/>
              <a:gd name="T29" fmla="*/ 207953 h 14752"/>
              <a:gd name="T30" fmla="*/ 49710 w 16218"/>
              <a:gd name="T31" fmla="*/ 222427 h 14752"/>
              <a:gd name="T32" fmla="*/ 37519 w 16218"/>
              <a:gd name="T33" fmla="*/ 243213 h 14752"/>
              <a:gd name="T34" fmla="*/ 21701 w 16218"/>
              <a:gd name="T35" fmla="*/ 259945 h 14752"/>
              <a:gd name="T36" fmla="*/ 9491 w 16218"/>
              <a:gd name="T37" fmla="*/ 268071 h 14752"/>
              <a:gd name="T38" fmla="*/ 2276 w 16218"/>
              <a:gd name="T39" fmla="*/ 272143 h 14752"/>
              <a:gd name="T40" fmla="*/ 31635 w 16218"/>
              <a:gd name="T41" fmla="*/ 272606 h 14752"/>
              <a:gd name="T42" fmla="*/ 53780 w 16218"/>
              <a:gd name="T43" fmla="*/ 267627 h 14752"/>
              <a:gd name="T44" fmla="*/ 77276 w 16218"/>
              <a:gd name="T45" fmla="*/ 256780 h 14752"/>
              <a:gd name="T46" fmla="*/ 98958 w 16218"/>
              <a:gd name="T47" fmla="*/ 247285 h 14752"/>
              <a:gd name="T48" fmla="*/ 120196 w 16218"/>
              <a:gd name="T49" fmla="*/ 252245 h 14752"/>
              <a:gd name="T50" fmla="*/ 142341 w 16218"/>
              <a:gd name="T51" fmla="*/ 254966 h 14752"/>
              <a:gd name="T52" fmla="*/ 173070 w 16218"/>
              <a:gd name="T53" fmla="*/ 253615 h 14752"/>
              <a:gd name="T54" fmla="*/ 194752 w 16218"/>
              <a:gd name="T55" fmla="*/ 249099 h 14752"/>
              <a:gd name="T56" fmla="*/ 215084 w 16218"/>
              <a:gd name="T57" fmla="*/ 242306 h 14752"/>
              <a:gd name="T58" fmla="*/ 234065 w 16218"/>
              <a:gd name="T59" fmla="*/ 233273 h 14752"/>
              <a:gd name="T60" fmla="*/ 250771 w 16218"/>
              <a:gd name="T61" fmla="*/ 221964 h 14752"/>
              <a:gd name="T62" fmla="*/ 265682 w 16218"/>
              <a:gd name="T63" fmla="*/ 208397 h 14752"/>
              <a:gd name="T64" fmla="*/ 278336 w 16218"/>
              <a:gd name="T65" fmla="*/ 193478 h 14752"/>
              <a:gd name="T66" fmla="*/ 288271 w 16218"/>
              <a:gd name="T67" fmla="*/ 177209 h 14752"/>
              <a:gd name="T68" fmla="*/ 295504 w 16218"/>
              <a:gd name="T69" fmla="*/ 159125 h 14752"/>
              <a:gd name="T70" fmla="*/ 299130 w 16218"/>
              <a:gd name="T71" fmla="*/ 140597 h 14752"/>
              <a:gd name="T72" fmla="*/ 300018 w 16218"/>
              <a:gd name="T73" fmla="*/ 120700 h 14752"/>
              <a:gd name="T74" fmla="*/ 296873 w 16218"/>
              <a:gd name="T75" fmla="*/ 101727 h 14752"/>
              <a:gd name="T76" fmla="*/ 290990 w 16218"/>
              <a:gd name="T77" fmla="*/ 83644 h 14752"/>
              <a:gd name="T78" fmla="*/ 281962 w 16218"/>
              <a:gd name="T79" fmla="*/ 66467 h 14752"/>
              <a:gd name="T80" fmla="*/ 270215 w 16218"/>
              <a:gd name="T81" fmla="*/ 51086 h 14752"/>
              <a:gd name="T82" fmla="*/ 256191 w 16218"/>
              <a:gd name="T83" fmla="*/ 37074 h 14752"/>
              <a:gd name="T84" fmla="*/ 239930 w 16218"/>
              <a:gd name="T85" fmla="*/ 25321 h 14752"/>
              <a:gd name="T86" fmla="*/ 221411 w 16218"/>
              <a:gd name="T87" fmla="*/ 15381 h 14752"/>
              <a:gd name="T88" fmla="*/ 201523 w 16218"/>
              <a:gd name="T89" fmla="*/ 7700 h 14752"/>
              <a:gd name="T90" fmla="*/ 180285 w 16218"/>
              <a:gd name="T91" fmla="*/ 2277 h 14752"/>
              <a:gd name="T92" fmla="*/ 157696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1730375" y="624700"/>
            <a:ext cx="4944300" cy="6453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rgbClr val="17476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174" name="Google Shape;174;p6"/>
          <p:cNvSpPr txBox="1">
            <a:spLocks noGrp="1"/>
          </p:cNvSpPr>
          <p:nvPr>
            <p:ph type="body" idx="1"/>
          </p:nvPr>
        </p:nvSpPr>
        <p:spPr>
          <a:xfrm>
            <a:off x="1735678" y="1603438"/>
            <a:ext cx="2667300" cy="26637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Char char="◇"/>
              <a:defRPr>
                <a:solidFill>
                  <a:srgbClr val="174769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5" name="Google Shape;175;p6"/>
          <p:cNvSpPr txBox="1">
            <a:spLocks noGrp="1"/>
          </p:cNvSpPr>
          <p:nvPr>
            <p:ph type="body" idx="2"/>
          </p:nvPr>
        </p:nvSpPr>
        <p:spPr>
          <a:xfrm>
            <a:off x="4510432" y="1603438"/>
            <a:ext cx="2667300" cy="26637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Char char="◇"/>
              <a:defRPr>
                <a:solidFill>
                  <a:srgbClr val="174769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Google Shape;211;p6">
            <a:extLst>
              <a:ext uri="{FF2B5EF4-FFF2-40B4-BE49-F238E27FC236}">
                <a16:creationId xmlns:a16="http://schemas.microsoft.com/office/drawing/2014/main" id="{057DDF5C-6FBB-E14E-8F66-64C7B96F5BCE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486DA9-326F-DA42-8C35-93160561F8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16154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 preserve="1">
  <p:cSld name="TITLE_AND_TWO_COLUMNS_1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13;p7">
            <a:extLst>
              <a:ext uri="{FF2B5EF4-FFF2-40B4-BE49-F238E27FC236}">
                <a16:creationId xmlns:a16="http://schemas.microsoft.com/office/drawing/2014/main" id="{EC0FAA73-E2CF-E941-B338-4A52A67CE681}"/>
              </a:ext>
            </a:extLst>
          </p:cNvPr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7" name="Google Shape;218;p7">
            <a:extLst>
              <a:ext uri="{FF2B5EF4-FFF2-40B4-BE49-F238E27FC236}">
                <a16:creationId xmlns:a16="http://schemas.microsoft.com/office/drawing/2014/main" id="{A3AB5E0F-89DB-0940-865B-6FC8B7B7B9D6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105886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219;p7">
            <a:extLst>
              <a:ext uri="{FF2B5EF4-FFF2-40B4-BE49-F238E27FC236}">
                <a16:creationId xmlns:a16="http://schemas.microsoft.com/office/drawing/2014/main" id="{D4BA95E3-205A-4640-96E7-540BFE262A45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38175" y="143986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9" name="Google Shape;220;p7">
            <a:extLst>
              <a:ext uri="{FF2B5EF4-FFF2-40B4-BE49-F238E27FC236}">
                <a16:creationId xmlns:a16="http://schemas.microsoft.com/office/drawing/2014/main" id="{1241BE87-D898-234B-9FA7-8D623C575297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1495425" y="-131763"/>
            <a:ext cx="819150" cy="709613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" name="Google Shape;221;p7">
            <a:extLst>
              <a:ext uri="{FF2B5EF4-FFF2-40B4-BE49-F238E27FC236}">
                <a16:creationId xmlns:a16="http://schemas.microsoft.com/office/drawing/2014/main" id="{82A27554-C51A-B44F-A635-B6FE7B49D0EC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27025" y="88900"/>
            <a:ext cx="360363" cy="311150"/>
          </a:xfrm>
          <a:prstGeom prst="hexagon">
            <a:avLst>
              <a:gd name="adj" fmla="val 28745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11" name="Google Shape;222;p7">
            <a:extLst>
              <a:ext uri="{FF2B5EF4-FFF2-40B4-BE49-F238E27FC236}">
                <a16:creationId xmlns:a16="http://schemas.microsoft.com/office/drawing/2014/main" id="{CF3C6D39-EB3B-FE4C-A6E7-A98F390B233D}"/>
              </a:ext>
            </a:extLst>
          </p:cNvPr>
          <p:cNvGrpSpPr>
            <a:grpSpLocks/>
          </p:cNvGrpSpPr>
          <p:nvPr/>
        </p:nvGrpSpPr>
        <p:grpSpPr bwMode="auto">
          <a:xfrm>
            <a:off x="1730375" y="60325"/>
            <a:ext cx="350838" cy="325438"/>
            <a:chOff x="5975075" y="2327500"/>
            <a:chExt cx="420100" cy="388350"/>
          </a:xfrm>
        </p:grpSpPr>
        <p:sp>
          <p:nvSpPr>
            <p:cNvPr id="12" name="Google Shape;223;p7">
              <a:extLst>
                <a:ext uri="{FF2B5EF4-FFF2-40B4-BE49-F238E27FC236}">
                  <a16:creationId xmlns:a16="http://schemas.microsoft.com/office/drawing/2014/main" id="{9F79077C-C5C9-F64B-B8E5-95290F9C2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3" name="Google Shape;224;p7">
              <a:extLst>
                <a:ext uri="{FF2B5EF4-FFF2-40B4-BE49-F238E27FC236}">
                  <a16:creationId xmlns:a16="http://schemas.microsoft.com/office/drawing/2014/main" id="{3A6808A1-C13E-1A4B-8250-5D544AB22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4" name="Google Shape;225;p7">
            <a:extLst>
              <a:ext uri="{FF2B5EF4-FFF2-40B4-BE49-F238E27FC236}">
                <a16:creationId xmlns:a16="http://schemas.microsoft.com/office/drawing/2014/main" id="{42D5B7A1-F425-1F4A-B303-AF9AD72C06F7}"/>
              </a:ext>
            </a:extLst>
          </p:cNvPr>
          <p:cNvSpPr>
            <a:spLocks/>
          </p:cNvSpPr>
          <p:nvPr/>
        </p:nvSpPr>
        <p:spPr bwMode="auto">
          <a:xfrm>
            <a:off x="203200" y="127000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5" name="Google Shape;226;p7">
            <a:extLst>
              <a:ext uri="{FF2B5EF4-FFF2-40B4-BE49-F238E27FC236}">
                <a16:creationId xmlns:a16="http://schemas.microsoft.com/office/drawing/2014/main" id="{31C06224-D396-2E42-B119-D7073D0A9FFD}"/>
              </a:ext>
            </a:extLst>
          </p:cNvPr>
          <p:cNvGrpSpPr>
            <a:grpSpLocks/>
          </p:cNvGrpSpPr>
          <p:nvPr/>
        </p:nvGrpSpPr>
        <p:grpSpPr bwMode="auto">
          <a:xfrm>
            <a:off x="904875" y="515938"/>
            <a:ext cx="382588" cy="606425"/>
            <a:chOff x="6718575" y="2318625"/>
            <a:chExt cx="256950" cy="407375"/>
          </a:xfrm>
        </p:grpSpPr>
        <p:sp>
          <p:nvSpPr>
            <p:cNvPr id="16" name="Google Shape;227;p7">
              <a:extLst>
                <a:ext uri="{FF2B5EF4-FFF2-40B4-BE49-F238E27FC236}">
                  <a16:creationId xmlns:a16="http://schemas.microsoft.com/office/drawing/2014/main" id="{721E6ED1-68E9-1742-AA93-35D196E99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28;p7">
              <a:extLst>
                <a:ext uri="{FF2B5EF4-FFF2-40B4-BE49-F238E27FC236}">
                  <a16:creationId xmlns:a16="http://schemas.microsoft.com/office/drawing/2014/main" id="{BAFC0A0F-6026-0C40-BEFA-047099F0B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29;p7">
              <a:extLst>
                <a:ext uri="{FF2B5EF4-FFF2-40B4-BE49-F238E27FC236}">
                  <a16:creationId xmlns:a16="http://schemas.microsoft.com/office/drawing/2014/main" id="{EA71C5DC-1CC2-4D4C-8AB8-22EC21670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30;p7">
              <a:extLst>
                <a:ext uri="{FF2B5EF4-FFF2-40B4-BE49-F238E27FC236}">
                  <a16:creationId xmlns:a16="http://schemas.microsoft.com/office/drawing/2014/main" id="{3D60EAE0-F8A4-5342-8C5D-C2D9ABC01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31;p7">
              <a:extLst>
                <a:ext uri="{FF2B5EF4-FFF2-40B4-BE49-F238E27FC236}">
                  <a16:creationId xmlns:a16="http://schemas.microsoft.com/office/drawing/2014/main" id="{8C1BAA36-B835-8041-AD28-B70335C861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32;p7">
              <a:extLst>
                <a:ext uri="{FF2B5EF4-FFF2-40B4-BE49-F238E27FC236}">
                  <a16:creationId xmlns:a16="http://schemas.microsoft.com/office/drawing/2014/main" id="{9232880C-3201-AA49-AF4C-EAC0CCAFC9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2" name="Google Shape;233;p7">
              <a:extLst>
                <a:ext uri="{FF2B5EF4-FFF2-40B4-BE49-F238E27FC236}">
                  <a16:creationId xmlns:a16="http://schemas.microsoft.com/office/drawing/2014/main" id="{1784EFE7-9649-CC4D-94DE-69563EB9BA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3" name="Google Shape;234;p7">
              <a:extLst>
                <a:ext uri="{FF2B5EF4-FFF2-40B4-BE49-F238E27FC236}">
                  <a16:creationId xmlns:a16="http://schemas.microsoft.com/office/drawing/2014/main" id="{1FAD57D6-7AB4-BA43-BC26-2CC059A35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4" name="Google Shape;235;p7">
            <a:extLst>
              <a:ext uri="{FF2B5EF4-FFF2-40B4-BE49-F238E27FC236}">
                <a16:creationId xmlns:a16="http://schemas.microsoft.com/office/drawing/2014/main" id="{08308DC4-E7AB-1D4B-84FC-07168BF51623}"/>
              </a:ext>
            </a:extLst>
          </p:cNvPr>
          <p:cNvGrpSpPr>
            <a:grpSpLocks/>
          </p:cNvGrpSpPr>
          <p:nvPr/>
        </p:nvGrpSpPr>
        <p:grpSpPr bwMode="auto">
          <a:xfrm>
            <a:off x="336550" y="1839913"/>
            <a:ext cx="341313" cy="350837"/>
            <a:chOff x="3951850" y="2985350"/>
            <a:chExt cx="407950" cy="416500"/>
          </a:xfrm>
        </p:grpSpPr>
        <p:sp>
          <p:nvSpPr>
            <p:cNvPr id="25" name="Google Shape;236;p7">
              <a:extLst>
                <a:ext uri="{FF2B5EF4-FFF2-40B4-BE49-F238E27FC236}">
                  <a16:creationId xmlns:a16="http://schemas.microsoft.com/office/drawing/2014/main" id="{D92D279E-C66F-D149-ABB8-6E0D1613803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237;p7">
              <a:extLst>
                <a:ext uri="{FF2B5EF4-FFF2-40B4-BE49-F238E27FC236}">
                  <a16:creationId xmlns:a16="http://schemas.microsoft.com/office/drawing/2014/main" id="{83C8F7BB-623A-4A48-81B4-3C15A4746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7" name="Google Shape;238;p7">
              <a:extLst>
                <a:ext uri="{FF2B5EF4-FFF2-40B4-BE49-F238E27FC236}">
                  <a16:creationId xmlns:a16="http://schemas.microsoft.com/office/drawing/2014/main" id="{B932E025-C648-484F-9143-970B38BEC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8" name="Google Shape;239;p7">
              <a:extLst>
                <a:ext uri="{FF2B5EF4-FFF2-40B4-BE49-F238E27FC236}">
                  <a16:creationId xmlns:a16="http://schemas.microsoft.com/office/drawing/2014/main" id="{8A8F4D97-28C0-414B-B6FA-6EA655C0A2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14" name="Google Shape;214;p7"/>
          <p:cNvSpPr txBox="1">
            <a:spLocks noGrp="1"/>
          </p:cNvSpPr>
          <p:nvPr>
            <p:ph type="title"/>
          </p:nvPr>
        </p:nvSpPr>
        <p:spPr>
          <a:xfrm>
            <a:off x="1750591" y="618902"/>
            <a:ext cx="4944300" cy="6453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rgbClr val="17476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5" name="Google Shape;215;p7"/>
          <p:cNvSpPr txBox="1">
            <a:spLocks noGrp="1"/>
          </p:cNvSpPr>
          <p:nvPr>
            <p:ph type="body" idx="1"/>
          </p:nvPr>
        </p:nvSpPr>
        <p:spPr>
          <a:xfrm>
            <a:off x="1750591" y="1557338"/>
            <a:ext cx="2176800" cy="25449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Char char="◇"/>
              <a:defRPr>
                <a:solidFill>
                  <a:srgbClr val="174769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6" name="Google Shape;216;p7"/>
          <p:cNvSpPr txBox="1">
            <a:spLocks noGrp="1"/>
          </p:cNvSpPr>
          <p:nvPr>
            <p:ph type="body" idx="2"/>
          </p:nvPr>
        </p:nvSpPr>
        <p:spPr>
          <a:xfrm>
            <a:off x="4038863" y="1557338"/>
            <a:ext cx="2176800" cy="25449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Char char="◇"/>
              <a:defRPr>
                <a:solidFill>
                  <a:srgbClr val="174769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7" name="Google Shape;217;p7"/>
          <p:cNvSpPr txBox="1">
            <a:spLocks noGrp="1"/>
          </p:cNvSpPr>
          <p:nvPr>
            <p:ph type="body" idx="3"/>
          </p:nvPr>
        </p:nvSpPr>
        <p:spPr>
          <a:xfrm>
            <a:off x="6327136" y="1557338"/>
            <a:ext cx="2176800" cy="2544900"/>
          </a:xfrm>
          <a:prstGeom prst="rect">
            <a:avLst/>
          </a:prstGeom>
        </p:spPr>
        <p:txBody>
          <a:bodyPr spcFirstLastPara="1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Clr>
                <a:srgbClr val="174769"/>
              </a:buClr>
              <a:buSzPts val="1400"/>
              <a:buChar char="◇"/>
              <a:defRPr>
                <a:solidFill>
                  <a:srgbClr val="174769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Google Shape;240;p7">
            <a:extLst>
              <a:ext uri="{FF2B5EF4-FFF2-40B4-BE49-F238E27FC236}">
                <a16:creationId xmlns:a16="http://schemas.microsoft.com/office/drawing/2014/main" id="{7E55939B-F1DB-E34B-BA6F-FA7D5789DAE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ECC485-D225-CF4E-AFE3-F3649729CE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68607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_ONL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42;p8">
            <a:extLst>
              <a:ext uri="{FF2B5EF4-FFF2-40B4-BE49-F238E27FC236}">
                <a16:creationId xmlns:a16="http://schemas.microsoft.com/office/drawing/2014/main" id="{0B11964C-E233-E84B-92DF-ED6DE23EDD8C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7664450" y="3684588"/>
            <a:ext cx="1033463" cy="895350"/>
          </a:xfrm>
          <a:custGeom>
            <a:avLst/>
            <a:gdLst>
              <a:gd name="T0" fmla="*/ 258366 w 120000"/>
              <a:gd name="T1" fmla="*/ 0 h 120000"/>
              <a:gd name="T2" fmla="*/ 0 w 120000"/>
              <a:gd name="T3" fmla="*/ 447630 h 120000"/>
              <a:gd name="T4" fmla="*/ 258366 w 120000"/>
              <a:gd name="T5" fmla="*/ 895350 h 120000"/>
              <a:gd name="T6" fmla="*/ 775097 w 120000"/>
              <a:gd name="T7" fmla="*/ 895350 h 120000"/>
              <a:gd name="T8" fmla="*/ 1033463 w 120000"/>
              <a:gd name="T9" fmla="*/ 447630 h 120000"/>
              <a:gd name="T10" fmla="*/ 775097 w 120000"/>
              <a:gd name="T11" fmla="*/ 0 h 120000"/>
              <a:gd name="T12" fmla="*/ 258366 w 120000"/>
              <a:gd name="T13" fmla="*/ 0 h 120000"/>
              <a:gd name="T14" fmla="*/ 331371 w 120000"/>
              <a:gd name="T15" fmla="*/ 126468 h 120000"/>
              <a:gd name="T16" fmla="*/ 702083 w 120000"/>
              <a:gd name="T17" fmla="*/ 126468 h 120000"/>
              <a:gd name="T18" fmla="*/ 887340 w 120000"/>
              <a:gd name="T19" fmla="*/ 447630 h 120000"/>
              <a:gd name="T20" fmla="*/ 702083 w 120000"/>
              <a:gd name="T21" fmla="*/ 768792 h 120000"/>
              <a:gd name="T22" fmla="*/ 331371 w 120000"/>
              <a:gd name="T23" fmla="*/ 768792 h 120000"/>
              <a:gd name="T24" fmla="*/ 146020 w 120000"/>
              <a:gd name="T25" fmla="*/ 447630 h 120000"/>
              <a:gd name="T26" fmla="*/ 331371 w 120000"/>
              <a:gd name="T27" fmla="*/ 126468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4" name="Google Shape;243;p8">
            <a:extLst>
              <a:ext uri="{FF2B5EF4-FFF2-40B4-BE49-F238E27FC236}">
                <a16:creationId xmlns:a16="http://schemas.microsoft.com/office/drawing/2014/main" id="{F5B9E239-7247-F145-B8A6-7F6BB65F1045}"/>
              </a:ext>
            </a:extLst>
          </p:cNvPr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5" name="Google Shape;245;p8">
            <a:extLst>
              <a:ext uri="{FF2B5EF4-FFF2-40B4-BE49-F238E27FC236}">
                <a16:creationId xmlns:a16="http://schemas.microsoft.com/office/drawing/2014/main" id="{016E9756-709E-DD42-82A6-1B44D94CBC72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1058863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6" name="Google Shape;246;p8">
            <a:extLst>
              <a:ext uri="{FF2B5EF4-FFF2-40B4-BE49-F238E27FC236}">
                <a16:creationId xmlns:a16="http://schemas.microsoft.com/office/drawing/2014/main" id="{1DFAEE87-13D0-CF4B-8E86-B88E761E3DE9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638175" y="1439863"/>
            <a:ext cx="428625" cy="371475"/>
          </a:xfrm>
          <a:prstGeom prst="hexagon">
            <a:avLst>
              <a:gd name="adj" fmla="val 2864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247;p8">
            <a:extLst>
              <a:ext uri="{FF2B5EF4-FFF2-40B4-BE49-F238E27FC236}">
                <a16:creationId xmlns:a16="http://schemas.microsoft.com/office/drawing/2014/main" id="{8F832F87-FB33-9449-8D34-62C470089A6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1495425" y="-131763"/>
            <a:ext cx="819150" cy="709613"/>
          </a:xfrm>
          <a:prstGeom prst="hexagon">
            <a:avLst>
              <a:gd name="adj" fmla="val 28672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248;p8">
            <a:extLst>
              <a:ext uri="{FF2B5EF4-FFF2-40B4-BE49-F238E27FC236}">
                <a16:creationId xmlns:a16="http://schemas.microsoft.com/office/drawing/2014/main" id="{3E22B04F-A816-B744-9AA8-6023C395BE7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327025" y="88900"/>
            <a:ext cx="360363" cy="311150"/>
          </a:xfrm>
          <a:prstGeom prst="hexagon">
            <a:avLst>
              <a:gd name="adj" fmla="val 28745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grpSp>
        <p:nvGrpSpPr>
          <p:cNvPr id="9" name="Google Shape;249;p8">
            <a:extLst>
              <a:ext uri="{FF2B5EF4-FFF2-40B4-BE49-F238E27FC236}">
                <a16:creationId xmlns:a16="http://schemas.microsoft.com/office/drawing/2014/main" id="{974763A3-4D88-4947-8EE5-D61CDD624104}"/>
              </a:ext>
            </a:extLst>
          </p:cNvPr>
          <p:cNvGrpSpPr>
            <a:grpSpLocks/>
          </p:cNvGrpSpPr>
          <p:nvPr/>
        </p:nvGrpSpPr>
        <p:grpSpPr bwMode="auto">
          <a:xfrm>
            <a:off x="1730375" y="60325"/>
            <a:ext cx="350838" cy="325438"/>
            <a:chOff x="5975075" y="2327500"/>
            <a:chExt cx="420100" cy="388350"/>
          </a:xfrm>
        </p:grpSpPr>
        <p:sp>
          <p:nvSpPr>
            <p:cNvPr id="10" name="Google Shape;250;p8">
              <a:extLst>
                <a:ext uri="{FF2B5EF4-FFF2-40B4-BE49-F238E27FC236}">
                  <a16:creationId xmlns:a16="http://schemas.microsoft.com/office/drawing/2014/main" id="{9535B3D0-AF84-B64E-A83B-3821BE101A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5075" y="2474650"/>
              <a:ext cx="98325" cy="220450"/>
            </a:xfrm>
            <a:custGeom>
              <a:avLst/>
              <a:gdLst>
                <a:gd name="T0" fmla="*/ 60450 w 3933"/>
                <a:gd name="T1" fmla="*/ 25050 h 8818"/>
                <a:gd name="T2" fmla="*/ 64125 w 3933"/>
                <a:gd name="T3" fmla="*/ 25675 h 8818"/>
                <a:gd name="T4" fmla="*/ 67175 w 3933"/>
                <a:gd name="T5" fmla="*/ 26875 h 8818"/>
                <a:gd name="T6" fmla="*/ 70225 w 3933"/>
                <a:gd name="T7" fmla="*/ 28100 h 8818"/>
                <a:gd name="T8" fmla="*/ 72675 w 3933"/>
                <a:gd name="T9" fmla="*/ 30550 h 8818"/>
                <a:gd name="T10" fmla="*/ 75125 w 3933"/>
                <a:gd name="T11" fmla="*/ 33000 h 8818"/>
                <a:gd name="T12" fmla="*/ 76950 w 3933"/>
                <a:gd name="T13" fmla="*/ 36050 h 8818"/>
                <a:gd name="T14" fmla="*/ 77550 w 3933"/>
                <a:gd name="T15" fmla="*/ 39100 h 8818"/>
                <a:gd name="T16" fmla="*/ 78175 w 3933"/>
                <a:gd name="T17" fmla="*/ 42750 h 8818"/>
                <a:gd name="T18" fmla="*/ 77550 w 3933"/>
                <a:gd name="T19" fmla="*/ 46425 h 8818"/>
                <a:gd name="T20" fmla="*/ 76950 w 3933"/>
                <a:gd name="T21" fmla="*/ 49475 h 8818"/>
                <a:gd name="T22" fmla="*/ 75125 w 3933"/>
                <a:gd name="T23" fmla="*/ 52525 h 8818"/>
                <a:gd name="T24" fmla="*/ 72675 w 3933"/>
                <a:gd name="T25" fmla="*/ 55575 h 8818"/>
                <a:gd name="T26" fmla="*/ 70225 w 3933"/>
                <a:gd name="T27" fmla="*/ 57425 h 8818"/>
                <a:gd name="T28" fmla="*/ 67175 w 3933"/>
                <a:gd name="T29" fmla="*/ 59250 h 8818"/>
                <a:gd name="T30" fmla="*/ 64125 w 3933"/>
                <a:gd name="T31" fmla="*/ 59850 h 8818"/>
                <a:gd name="T32" fmla="*/ 60450 w 3933"/>
                <a:gd name="T33" fmla="*/ 60475 h 8818"/>
                <a:gd name="T34" fmla="*/ 56800 w 3933"/>
                <a:gd name="T35" fmla="*/ 59850 h 8818"/>
                <a:gd name="T36" fmla="*/ 53750 w 3933"/>
                <a:gd name="T37" fmla="*/ 59250 h 8818"/>
                <a:gd name="T38" fmla="*/ 50700 w 3933"/>
                <a:gd name="T39" fmla="*/ 57425 h 8818"/>
                <a:gd name="T40" fmla="*/ 48250 w 3933"/>
                <a:gd name="T41" fmla="*/ 55575 h 8818"/>
                <a:gd name="T42" fmla="*/ 45800 w 3933"/>
                <a:gd name="T43" fmla="*/ 52525 h 8818"/>
                <a:gd name="T44" fmla="*/ 43975 w 3933"/>
                <a:gd name="T45" fmla="*/ 49475 h 8818"/>
                <a:gd name="T46" fmla="*/ 43375 w 3933"/>
                <a:gd name="T47" fmla="*/ 46425 h 8818"/>
                <a:gd name="T48" fmla="*/ 42750 w 3933"/>
                <a:gd name="T49" fmla="*/ 42750 h 8818"/>
                <a:gd name="T50" fmla="*/ 43375 w 3933"/>
                <a:gd name="T51" fmla="*/ 39100 h 8818"/>
                <a:gd name="T52" fmla="*/ 43975 w 3933"/>
                <a:gd name="T53" fmla="*/ 36050 h 8818"/>
                <a:gd name="T54" fmla="*/ 45800 w 3933"/>
                <a:gd name="T55" fmla="*/ 33000 h 8818"/>
                <a:gd name="T56" fmla="*/ 48250 w 3933"/>
                <a:gd name="T57" fmla="*/ 30550 h 8818"/>
                <a:gd name="T58" fmla="*/ 50700 w 3933"/>
                <a:gd name="T59" fmla="*/ 28100 h 8818"/>
                <a:gd name="T60" fmla="*/ 53750 w 3933"/>
                <a:gd name="T61" fmla="*/ 26875 h 8818"/>
                <a:gd name="T62" fmla="*/ 56800 w 3933"/>
                <a:gd name="T63" fmla="*/ 25675 h 8818"/>
                <a:gd name="T64" fmla="*/ 60450 w 3933"/>
                <a:gd name="T65" fmla="*/ 25050 h 8818"/>
                <a:gd name="T66" fmla="*/ 25 w 3933"/>
                <a:gd name="T67" fmla="*/ 25 h 8818"/>
                <a:gd name="T68" fmla="*/ 25 w 3933"/>
                <a:gd name="T69" fmla="*/ 220425 h 8818"/>
                <a:gd name="T70" fmla="*/ 98325 w 3933"/>
                <a:gd name="T71" fmla="*/ 220425 h 8818"/>
                <a:gd name="T72" fmla="*/ 98325 w 3933"/>
                <a:gd name="T73" fmla="*/ 25 h 8818"/>
                <a:gd name="T74" fmla="*/ 25 w 3933"/>
                <a:gd name="T75" fmla="*/ 25 h 881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1" name="Google Shape;251;p8">
              <a:extLst>
                <a:ext uri="{FF2B5EF4-FFF2-40B4-BE49-F238E27FC236}">
                  <a16:creationId xmlns:a16="http://schemas.microsoft.com/office/drawing/2014/main" id="{FB03FC72-D63D-894D-BBFF-008B1F401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25" y="2327500"/>
              <a:ext cx="307150" cy="388350"/>
            </a:xfrm>
            <a:custGeom>
              <a:avLst/>
              <a:gdLst>
                <a:gd name="T0" fmla="*/ 149000 w 12286"/>
                <a:gd name="T1" fmla="*/ 625 h 15534"/>
                <a:gd name="T2" fmla="*/ 138000 w 12286"/>
                <a:gd name="T3" fmla="*/ 3675 h 15534"/>
                <a:gd name="T4" fmla="*/ 124575 w 12286"/>
                <a:gd name="T5" fmla="*/ 36650 h 15534"/>
                <a:gd name="T6" fmla="*/ 114800 w 12286"/>
                <a:gd name="T7" fmla="*/ 63525 h 15534"/>
                <a:gd name="T8" fmla="*/ 105050 w 12286"/>
                <a:gd name="T9" fmla="*/ 84900 h 15534"/>
                <a:gd name="T10" fmla="*/ 97100 w 12286"/>
                <a:gd name="T11" fmla="*/ 98325 h 15534"/>
                <a:gd name="T12" fmla="*/ 83050 w 12286"/>
                <a:gd name="T13" fmla="*/ 112375 h 15534"/>
                <a:gd name="T14" fmla="*/ 36050 w 12286"/>
                <a:gd name="T15" fmla="*/ 155725 h 15534"/>
                <a:gd name="T16" fmla="*/ 25 w 12286"/>
                <a:gd name="T17" fmla="*/ 335825 h 15534"/>
                <a:gd name="T18" fmla="*/ 50100 w 12286"/>
                <a:gd name="T19" fmla="*/ 341950 h 15534"/>
                <a:gd name="T20" fmla="*/ 89175 w 12286"/>
                <a:gd name="T21" fmla="*/ 357825 h 15534"/>
                <a:gd name="T22" fmla="*/ 139850 w 12286"/>
                <a:gd name="T23" fmla="*/ 374925 h 15534"/>
                <a:gd name="T24" fmla="*/ 166700 w 12286"/>
                <a:gd name="T25" fmla="*/ 381625 h 15534"/>
                <a:gd name="T26" fmla="*/ 192350 w 12286"/>
                <a:gd name="T27" fmla="*/ 386525 h 15534"/>
                <a:gd name="T28" fmla="*/ 215550 w 12286"/>
                <a:gd name="T29" fmla="*/ 388350 h 15534"/>
                <a:gd name="T30" fmla="*/ 245475 w 12286"/>
                <a:gd name="T31" fmla="*/ 387725 h 15534"/>
                <a:gd name="T32" fmla="*/ 263800 w 12286"/>
                <a:gd name="T33" fmla="*/ 384075 h 15534"/>
                <a:gd name="T34" fmla="*/ 271125 w 12286"/>
                <a:gd name="T35" fmla="*/ 381625 h 15534"/>
                <a:gd name="T36" fmla="*/ 276600 w 12286"/>
                <a:gd name="T37" fmla="*/ 377350 h 15534"/>
                <a:gd name="T38" fmla="*/ 279050 w 12286"/>
                <a:gd name="T39" fmla="*/ 371850 h 15534"/>
                <a:gd name="T40" fmla="*/ 280275 w 12286"/>
                <a:gd name="T41" fmla="*/ 349875 h 15534"/>
                <a:gd name="T42" fmla="*/ 276600 w 12286"/>
                <a:gd name="T43" fmla="*/ 342550 h 15534"/>
                <a:gd name="T44" fmla="*/ 276000 w 12286"/>
                <a:gd name="T45" fmla="*/ 338900 h 15534"/>
                <a:gd name="T46" fmla="*/ 282100 w 12286"/>
                <a:gd name="T47" fmla="*/ 336450 h 15534"/>
                <a:gd name="T48" fmla="*/ 286375 w 12286"/>
                <a:gd name="T49" fmla="*/ 331575 h 15534"/>
                <a:gd name="T50" fmla="*/ 289425 w 12286"/>
                <a:gd name="T51" fmla="*/ 324850 h 15534"/>
                <a:gd name="T52" fmla="*/ 291875 w 12286"/>
                <a:gd name="T53" fmla="*/ 299825 h 15534"/>
                <a:gd name="T54" fmla="*/ 291875 w 12286"/>
                <a:gd name="T55" fmla="*/ 294325 h 15534"/>
                <a:gd name="T56" fmla="*/ 290050 w 12286"/>
                <a:gd name="T57" fmla="*/ 288825 h 15534"/>
                <a:gd name="T58" fmla="*/ 285150 w 12286"/>
                <a:gd name="T59" fmla="*/ 282725 h 15534"/>
                <a:gd name="T60" fmla="*/ 286375 w 12286"/>
                <a:gd name="T61" fmla="*/ 280275 h 15534"/>
                <a:gd name="T62" fmla="*/ 291275 w 12286"/>
                <a:gd name="T63" fmla="*/ 277225 h 15534"/>
                <a:gd name="T64" fmla="*/ 295550 w 12286"/>
                <a:gd name="T65" fmla="*/ 272325 h 15534"/>
                <a:gd name="T66" fmla="*/ 297975 w 12286"/>
                <a:gd name="T67" fmla="*/ 266850 h 15534"/>
                <a:gd name="T68" fmla="*/ 300425 w 12286"/>
                <a:gd name="T69" fmla="*/ 241800 h 15534"/>
                <a:gd name="T70" fmla="*/ 300425 w 12286"/>
                <a:gd name="T71" fmla="*/ 235700 h 15534"/>
                <a:gd name="T72" fmla="*/ 298600 w 12286"/>
                <a:gd name="T73" fmla="*/ 230200 h 15534"/>
                <a:gd name="T74" fmla="*/ 295550 w 12286"/>
                <a:gd name="T75" fmla="*/ 225925 h 15534"/>
                <a:gd name="T76" fmla="*/ 291275 w 12286"/>
                <a:gd name="T77" fmla="*/ 222275 h 15534"/>
                <a:gd name="T78" fmla="*/ 296150 w 12286"/>
                <a:gd name="T79" fmla="*/ 219825 h 15534"/>
                <a:gd name="T80" fmla="*/ 300425 w 12286"/>
                <a:gd name="T81" fmla="*/ 216175 h 15534"/>
                <a:gd name="T82" fmla="*/ 303475 w 12286"/>
                <a:gd name="T83" fmla="*/ 211275 h 15534"/>
                <a:gd name="T84" fmla="*/ 304700 w 12286"/>
                <a:gd name="T85" fmla="*/ 205175 h 15534"/>
                <a:gd name="T86" fmla="*/ 306525 w 12286"/>
                <a:gd name="T87" fmla="*/ 180150 h 15534"/>
                <a:gd name="T88" fmla="*/ 304700 w 12286"/>
                <a:gd name="T89" fmla="*/ 174650 h 15534"/>
                <a:gd name="T90" fmla="*/ 301650 w 12286"/>
                <a:gd name="T91" fmla="*/ 169750 h 15534"/>
                <a:gd name="T92" fmla="*/ 293700 w 12286"/>
                <a:gd name="T93" fmla="*/ 164275 h 15534"/>
                <a:gd name="T94" fmla="*/ 280275 w 12286"/>
                <a:gd name="T95" fmla="*/ 158775 h 15534"/>
                <a:gd name="T96" fmla="*/ 264400 w 12286"/>
                <a:gd name="T97" fmla="*/ 155725 h 15534"/>
                <a:gd name="T98" fmla="*/ 221050 w 12286"/>
                <a:gd name="T99" fmla="*/ 150825 h 15534"/>
                <a:gd name="T100" fmla="*/ 158150 w 12286"/>
                <a:gd name="T101" fmla="*/ 147175 h 15534"/>
                <a:gd name="T102" fmla="*/ 166100 w 12286"/>
                <a:gd name="T103" fmla="*/ 131300 h 15534"/>
                <a:gd name="T104" fmla="*/ 172200 w 12286"/>
                <a:gd name="T105" fmla="*/ 112375 h 15534"/>
                <a:gd name="T106" fmla="*/ 177075 w 12286"/>
                <a:gd name="T107" fmla="*/ 92225 h 15534"/>
                <a:gd name="T108" fmla="*/ 181350 w 12286"/>
                <a:gd name="T109" fmla="*/ 53750 h 15534"/>
                <a:gd name="T110" fmla="*/ 182575 w 12286"/>
                <a:gd name="T111" fmla="*/ 24450 h 15534"/>
                <a:gd name="T112" fmla="*/ 180750 w 12286"/>
                <a:gd name="T113" fmla="*/ 15275 h 15534"/>
                <a:gd name="T114" fmla="*/ 175875 w 12286"/>
                <a:gd name="T115" fmla="*/ 7950 h 15534"/>
                <a:gd name="T116" fmla="*/ 167925 w 12286"/>
                <a:gd name="T117" fmla="*/ 2450 h 15534"/>
                <a:gd name="T118" fmla="*/ 158150 w 12286"/>
                <a:gd name="T119" fmla="*/ 25 h 1553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12" name="Google Shape;252;p8">
            <a:extLst>
              <a:ext uri="{FF2B5EF4-FFF2-40B4-BE49-F238E27FC236}">
                <a16:creationId xmlns:a16="http://schemas.microsoft.com/office/drawing/2014/main" id="{3FC3C085-C916-2F46-82B3-4FE480523869}"/>
              </a:ext>
            </a:extLst>
          </p:cNvPr>
          <p:cNvSpPr>
            <a:spLocks/>
          </p:cNvSpPr>
          <p:nvPr/>
        </p:nvSpPr>
        <p:spPr bwMode="auto">
          <a:xfrm>
            <a:off x="203200" y="1270000"/>
            <a:ext cx="166688" cy="287338"/>
          </a:xfrm>
          <a:custGeom>
            <a:avLst/>
            <a:gdLst>
              <a:gd name="T0" fmla="*/ 90197 w 11870"/>
              <a:gd name="T1" fmla="*/ 14000 h 20565"/>
              <a:gd name="T2" fmla="*/ 92261 w 11870"/>
              <a:gd name="T3" fmla="*/ 16040 h 20565"/>
              <a:gd name="T4" fmla="*/ 92261 w 11870"/>
              <a:gd name="T5" fmla="*/ 19114 h 20565"/>
              <a:gd name="T6" fmla="*/ 90197 w 11870"/>
              <a:gd name="T7" fmla="*/ 21168 h 20565"/>
              <a:gd name="T8" fmla="*/ 78204 w 11870"/>
              <a:gd name="T9" fmla="*/ 21503 h 20565"/>
              <a:gd name="T10" fmla="*/ 75452 w 11870"/>
              <a:gd name="T11" fmla="*/ 20483 h 20565"/>
              <a:gd name="T12" fmla="*/ 74090 w 11870"/>
              <a:gd name="T13" fmla="*/ 17745 h 20565"/>
              <a:gd name="T14" fmla="*/ 75452 w 11870"/>
              <a:gd name="T15" fmla="*/ 15020 h 20565"/>
              <a:gd name="T16" fmla="*/ 78204 w 11870"/>
              <a:gd name="T17" fmla="*/ 13651 h 20565"/>
              <a:gd name="T18" fmla="*/ 148503 w 11870"/>
              <a:gd name="T19" fmla="*/ 35839 h 20565"/>
              <a:gd name="T20" fmla="*/ 18185 w 11870"/>
              <a:gd name="T21" fmla="*/ 233419 h 20565"/>
              <a:gd name="T22" fmla="*/ 148503 w 11870"/>
              <a:gd name="T23" fmla="*/ 35839 h 20565"/>
              <a:gd name="T24" fmla="*/ 85745 w 11870"/>
              <a:gd name="T25" fmla="*/ 248775 h 20565"/>
              <a:gd name="T26" fmla="*/ 90197 w 11870"/>
              <a:gd name="T27" fmla="*/ 250479 h 20565"/>
              <a:gd name="T28" fmla="*/ 93286 w 11870"/>
              <a:gd name="T29" fmla="*/ 253553 h 20565"/>
              <a:gd name="T30" fmla="*/ 95000 w 11870"/>
              <a:gd name="T31" fmla="*/ 257982 h 20565"/>
              <a:gd name="T32" fmla="*/ 95000 w 11870"/>
              <a:gd name="T33" fmla="*/ 262761 h 20565"/>
              <a:gd name="T34" fmla="*/ 93286 w 11870"/>
              <a:gd name="T35" fmla="*/ 267204 h 20565"/>
              <a:gd name="T36" fmla="*/ 90197 w 11870"/>
              <a:gd name="T37" fmla="*/ 270264 h 20565"/>
              <a:gd name="T38" fmla="*/ 85745 w 11870"/>
              <a:gd name="T39" fmla="*/ 271969 h 20565"/>
              <a:gd name="T40" fmla="*/ 80943 w 11870"/>
              <a:gd name="T41" fmla="*/ 271969 h 20565"/>
              <a:gd name="T42" fmla="*/ 76477 w 11870"/>
              <a:gd name="T43" fmla="*/ 270264 h 20565"/>
              <a:gd name="T44" fmla="*/ 73402 w 11870"/>
              <a:gd name="T45" fmla="*/ 267204 h 20565"/>
              <a:gd name="T46" fmla="*/ 71688 w 11870"/>
              <a:gd name="T47" fmla="*/ 262761 h 20565"/>
              <a:gd name="T48" fmla="*/ 71688 w 11870"/>
              <a:gd name="T49" fmla="*/ 257982 h 20565"/>
              <a:gd name="T50" fmla="*/ 73402 w 11870"/>
              <a:gd name="T51" fmla="*/ 253553 h 20565"/>
              <a:gd name="T52" fmla="*/ 76477 w 11870"/>
              <a:gd name="T53" fmla="*/ 250479 h 20565"/>
              <a:gd name="T54" fmla="*/ 80943 w 11870"/>
              <a:gd name="T55" fmla="*/ 248775 h 20565"/>
              <a:gd name="T56" fmla="*/ 18185 w 11870"/>
              <a:gd name="T57" fmla="*/ 0 h 20565"/>
              <a:gd name="T58" fmla="*/ 10981 w 11870"/>
              <a:gd name="T59" fmla="*/ 1369 h 20565"/>
              <a:gd name="T60" fmla="*/ 5140 w 11870"/>
              <a:gd name="T61" fmla="*/ 5128 h 20565"/>
              <a:gd name="T62" fmla="*/ 1376 w 11870"/>
              <a:gd name="T63" fmla="*/ 10926 h 20565"/>
              <a:gd name="T64" fmla="*/ 0 w 11870"/>
              <a:gd name="T65" fmla="*/ 18094 h 20565"/>
              <a:gd name="T66" fmla="*/ 351 w 11870"/>
              <a:gd name="T67" fmla="*/ 273003 h 20565"/>
              <a:gd name="T68" fmla="*/ 3089 w 11870"/>
              <a:gd name="T69" fmla="*/ 279486 h 20565"/>
              <a:gd name="T70" fmla="*/ 7892 w 11870"/>
              <a:gd name="T71" fmla="*/ 284264 h 20565"/>
              <a:gd name="T72" fmla="*/ 14408 w 11870"/>
              <a:gd name="T73" fmla="*/ 286989 h 20565"/>
              <a:gd name="T74" fmla="*/ 148503 w 11870"/>
              <a:gd name="T75" fmla="*/ 287338 h 20565"/>
              <a:gd name="T76" fmla="*/ 155707 w 11870"/>
              <a:gd name="T77" fmla="*/ 285969 h 20565"/>
              <a:gd name="T78" fmla="*/ 161534 w 11870"/>
              <a:gd name="T79" fmla="*/ 282210 h 20565"/>
              <a:gd name="T80" fmla="*/ 165312 w 11870"/>
              <a:gd name="T81" fmla="*/ 276412 h 20565"/>
              <a:gd name="T82" fmla="*/ 166688 w 11870"/>
              <a:gd name="T83" fmla="*/ 269244 h 20565"/>
              <a:gd name="T84" fmla="*/ 166337 w 11870"/>
              <a:gd name="T85" fmla="*/ 14335 h 20565"/>
              <a:gd name="T86" fmla="*/ 163599 w 11870"/>
              <a:gd name="T87" fmla="*/ 7852 h 20565"/>
              <a:gd name="T88" fmla="*/ 158796 w 11870"/>
              <a:gd name="T89" fmla="*/ 3074 h 20565"/>
              <a:gd name="T90" fmla="*/ 152280 w 11870"/>
              <a:gd name="T91" fmla="*/ 349 h 20565"/>
              <a:gd name="T92" fmla="*/ 18185 w 11870"/>
              <a:gd name="T93" fmla="*/ 0 h 20565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lnTo>
                  <a:pt x="6301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lnTo>
                  <a:pt x="1057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lnTo>
                  <a:pt x="129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13" name="Google Shape;253;p8">
            <a:extLst>
              <a:ext uri="{FF2B5EF4-FFF2-40B4-BE49-F238E27FC236}">
                <a16:creationId xmlns:a16="http://schemas.microsoft.com/office/drawing/2014/main" id="{5749DFA2-37B8-BF45-A8EA-9B8E0BAA324A}"/>
              </a:ext>
            </a:extLst>
          </p:cNvPr>
          <p:cNvGrpSpPr>
            <a:grpSpLocks/>
          </p:cNvGrpSpPr>
          <p:nvPr/>
        </p:nvGrpSpPr>
        <p:grpSpPr bwMode="auto">
          <a:xfrm>
            <a:off x="904875" y="515938"/>
            <a:ext cx="382588" cy="606425"/>
            <a:chOff x="6718575" y="2318625"/>
            <a:chExt cx="256950" cy="407375"/>
          </a:xfrm>
        </p:grpSpPr>
        <p:sp>
          <p:nvSpPr>
            <p:cNvPr id="14" name="Google Shape;254;p8">
              <a:extLst>
                <a:ext uri="{FF2B5EF4-FFF2-40B4-BE49-F238E27FC236}">
                  <a16:creationId xmlns:a16="http://schemas.microsoft.com/office/drawing/2014/main" id="{C45803AA-4583-E945-A40E-13ED3919B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73600"/>
              <a:ext cx="102300" cy="22550"/>
            </a:xfrm>
            <a:custGeom>
              <a:avLst/>
              <a:gdLst>
                <a:gd name="T0" fmla="*/ 102300 w 4092"/>
                <a:gd name="T1" fmla="*/ 22550 h 902"/>
                <a:gd name="T2" fmla="*/ 102300 w 4092"/>
                <a:gd name="T3" fmla="*/ 25 h 902"/>
                <a:gd name="T4" fmla="*/ 0 w 4092"/>
                <a:gd name="T5" fmla="*/ 25 h 902"/>
                <a:gd name="T6" fmla="*/ 0 w 4092"/>
                <a:gd name="T7" fmla="*/ 22550 h 902"/>
                <a:gd name="T8" fmla="*/ 102300 w 4092"/>
                <a:gd name="T9" fmla="*/ 22550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5" name="Google Shape;255;p8">
              <a:extLst>
                <a:ext uri="{FF2B5EF4-FFF2-40B4-BE49-F238E27FC236}">
                  <a16:creationId xmlns:a16="http://schemas.microsoft.com/office/drawing/2014/main" id="{A018A9B0-DFEB-9B43-AC05-E4E249B25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50475"/>
              <a:ext cx="102300" cy="22550"/>
            </a:xfrm>
            <a:custGeom>
              <a:avLst/>
              <a:gdLst>
                <a:gd name="T0" fmla="*/ 102300 w 4092"/>
                <a:gd name="T1" fmla="*/ 22525 h 902"/>
                <a:gd name="T2" fmla="*/ 102300 w 4092"/>
                <a:gd name="T3" fmla="*/ 0 h 902"/>
                <a:gd name="T4" fmla="*/ 0 w 4092"/>
                <a:gd name="T5" fmla="*/ 0 h 902"/>
                <a:gd name="T6" fmla="*/ 0 w 4092"/>
                <a:gd name="T7" fmla="*/ 22525 h 902"/>
                <a:gd name="T8" fmla="*/ 102300 w 4092"/>
                <a:gd name="T9" fmla="*/ 22525 h 9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6" name="Google Shape;256;p8">
              <a:extLst>
                <a:ext uri="{FF2B5EF4-FFF2-40B4-BE49-F238E27FC236}">
                  <a16:creationId xmlns:a16="http://schemas.microsoft.com/office/drawing/2014/main" id="{94F7A4E7-206C-4247-BCCF-74E8F8BBED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96125"/>
              <a:ext cx="102300" cy="29875"/>
            </a:xfrm>
            <a:custGeom>
              <a:avLst/>
              <a:gdLst>
                <a:gd name="T0" fmla="*/ 0 w 4092"/>
                <a:gd name="T1" fmla="*/ 25 h 1195"/>
                <a:gd name="T2" fmla="*/ 0 w 4092"/>
                <a:gd name="T3" fmla="*/ 4275 h 1195"/>
                <a:gd name="T4" fmla="*/ 0 w 4092"/>
                <a:gd name="T5" fmla="*/ 4275 h 1195"/>
                <a:gd name="T6" fmla="*/ 600 w 4092"/>
                <a:gd name="T7" fmla="*/ 7950 h 1195"/>
                <a:gd name="T8" fmla="*/ 2450 w 4092"/>
                <a:gd name="T9" fmla="*/ 11600 h 1195"/>
                <a:gd name="T10" fmla="*/ 4875 w 4092"/>
                <a:gd name="T11" fmla="*/ 14625 h 1195"/>
                <a:gd name="T12" fmla="*/ 8525 w 4092"/>
                <a:gd name="T13" fmla="*/ 16475 h 1195"/>
                <a:gd name="T14" fmla="*/ 46875 w 4092"/>
                <a:gd name="T15" fmla="*/ 29250 h 1195"/>
                <a:gd name="T16" fmla="*/ 46875 w 4092"/>
                <a:gd name="T17" fmla="*/ 29250 h 1195"/>
                <a:gd name="T18" fmla="*/ 51150 w 4092"/>
                <a:gd name="T19" fmla="*/ 29850 h 1195"/>
                <a:gd name="T20" fmla="*/ 51150 w 4092"/>
                <a:gd name="T21" fmla="*/ 29850 h 1195"/>
                <a:gd name="T22" fmla="*/ 55400 w 4092"/>
                <a:gd name="T23" fmla="*/ 29250 h 1195"/>
                <a:gd name="T24" fmla="*/ 93775 w 4092"/>
                <a:gd name="T25" fmla="*/ 16475 h 1195"/>
                <a:gd name="T26" fmla="*/ 93775 w 4092"/>
                <a:gd name="T27" fmla="*/ 16475 h 1195"/>
                <a:gd name="T28" fmla="*/ 97425 w 4092"/>
                <a:gd name="T29" fmla="*/ 14625 h 1195"/>
                <a:gd name="T30" fmla="*/ 99850 w 4092"/>
                <a:gd name="T31" fmla="*/ 11600 h 1195"/>
                <a:gd name="T32" fmla="*/ 101675 w 4092"/>
                <a:gd name="T33" fmla="*/ 7950 h 1195"/>
                <a:gd name="T34" fmla="*/ 102300 w 4092"/>
                <a:gd name="T35" fmla="*/ 4275 h 1195"/>
                <a:gd name="T36" fmla="*/ 102300 w 4092"/>
                <a:gd name="T37" fmla="*/ 25 h 1195"/>
                <a:gd name="T38" fmla="*/ 0 w 4092"/>
                <a:gd name="T39" fmla="*/ 25 h 119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7" name="Google Shape;257;p8">
              <a:extLst>
                <a:ext uri="{FF2B5EF4-FFF2-40B4-BE49-F238E27FC236}">
                  <a16:creationId xmlns:a16="http://schemas.microsoft.com/office/drawing/2014/main" id="{CD3AACA3-1731-9E46-82F7-1F1D7C24C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25" y="2459275"/>
              <a:ext cx="35350" cy="166875"/>
            </a:xfrm>
            <a:custGeom>
              <a:avLst/>
              <a:gdLst>
                <a:gd name="T0" fmla="*/ 35325 w 1414"/>
                <a:gd name="T1" fmla="*/ 166850 h 6675"/>
                <a:gd name="T2" fmla="*/ 35325 w 1414"/>
                <a:gd name="T3" fmla="*/ 166850 h 6675"/>
                <a:gd name="T4" fmla="*/ 14625 w 1414"/>
                <a:gd name="T5" fmla="*/ 71250 h 6675"/>
                <a:gd name="T6" fmla="*/ 25 w 1414"/>
                <a:gd name="T7" fmla="*/ 25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8" name="Google Shape;258;p8">
              <a:extLst>
                <a:ext uri="{FF2B5EF4-FFF2-40B4-BE49-F238E27FC236}">
                  <a16:creationId xmlns:a16="http://schemas.microsoft.com/office/drawing/2014/main" id="{3F48E08A-0277-3F40-B45C-64F3FE8294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8575" y="2318625"/>
              <a:ext cx="256950" cy="307525"/>
            </a:xfrm>
            <a:custGeom>
              <a:avLst/>
              <a:gdLst>
                <a:gd name="T0" fmla="*/ 179625 w 10278"/>
                <a:gd name="T1" fmla="*/ 307500 h 12301"/>
                <a:gd name="T2" fmla="*/ 186925 w 10278"/>
                <a:gd name="T3" fmla="*/ 281325 h 12301"/>
                <a:gd name="T4" fmla="*/ 197275 w 10278"/>
                <a:gd name="T5" fmla="*/ 258175 h 12301"/>
                <a:gd name="T6" fmla="*/ 209450 w 10278"/>
                <a:gd name="T7" fmla="*/ 237475 h 12301"/>
                <a:gd name="T8" fmla="*/ 229550 w 10278"/>
                <a:gd name="T9" fmla="*/ 208250 h 12301"/>
                <a:gd name="T10" fmla="*/ 241125 w 10278"/>
                <a:gd name="T11" fmla="*/ 188775 h 12301"/>
                <a:gd name="T12" fmla="*/ 250850 w 10278"/>
                <a:gd name="T13" fmla="*/ 166850 h 12301"/>
                <a:gd name="T14" fmla="*/ 255725 w 10278"/>
                <a:gd name="T15" fmla="*/ 141900 h 12301"/>
                <a:gd name="T16" fmla="*/ 256950 w 10278"/>
                <a:gd name="T17" fmla="*/ 128500 h 12301"/>
                <a:gd name="T18" fmla="*/ 255725 w 10278"/>
                <a:gd name="T19" fmla="*/ 115100 h 12301"/>
                <a:gd name="T20" fmla="*/ 250850 w 10278"/>
                <a:gd name="T21" fmla="*/ 90125 h 12301"/>
                <a:gd name="T22" fmla="*/ 241125 w 10278"/>
                <a:gd name="T23" fmla="*/ 67000 h 12301"/>
                <a:gd name="T24" fmla="*/ 227100 w 10278"/>
                <a:gd name="T25" fmla="*/ 46900 h 12301"/>
                <a:gd name="T26" fmla="*/ 210050 w 10278"/>
                <a:gd name="T27" fmla="*/ 29250 h 12301"/>
                <a:gd name="T28" fmla="*/ 189350 w 10278"/>
                <a:gd name="T29" fmla="*/ 15850 h 12301"/>
                <a:gd name="T30" fmla="*/ 166825 w 10278"/>
                <a:gd name="T31" fmla="*/ 6100 h 12301"/>
                <a:gd name="T32" fmla="*/ 141875 w 10278"/>
                <a:gd name="T33" fmla="*/ 625 h 12301"/>
                <a:gd name="T34" fmla="*/ 128475 w 10278"/>
                <a:gd name="T35" fmla="*/ 25 h 12301"/>
                <a:gd name="T36" fmla="*/ 102900 w 10278"/>
                <a:gd name="T37" fmla="*/ 2450 h 12301"/>
                <a:gd name="T38" fmla="*/ 78550 w 10278"/>
                <a:gd name="T39" fmla="*/ 10375 h 12301"/>
                <a:gd name="T40" fmla="*/ 56625 w 10278"/>
                <a:gd name="T41" fmla="*/ 21950 h 12301"/>
                <a:gd name="T42" fmla="*/ 37750 w 10278"/>
                <a:gd name="T43" fmla="*/ 37775 h 12301"/>
                <a:gd name="T44" fmla="*/ 21925 w 10278"/>
                <a:gd name="T45" fmla="*/ 56650 h 12301"/>
                <a:gd name="T46" fmla="*/ 10350 w 10278"/>
                <a:gd name="T47" fmla="*/ 78575 h 12301"/>
                <a:gd name="T48" fmla="*/ 3050 w 10278"/>
                <a:gd name="T49" fmla="*/ 102325 h 12301"/>
                <a:gd name="T50" fmla="*/ 0 w 10278"/>
                <a:gd name="T51" fmla="*/ 128500 h 12301"/>
                <a:gd name="T52" fmla="*/ 600 w 10278"/>
                <a:gd name="T53" fmla="*/ 135200 h 12301"/>
                <a:gd name="T54" fmla="*/ 3050 w 10278"/>
                <a:gd name="T55" fmla="*/ 154675 h 12301"/>
                <a:gd name="T56" fmla="*/ 10350 w 10278"/>
                <a:gd name="T57" fmla="*/ 177825 h 12301"/>
                <a:gd name="T58" fmla="*/ 21300 w 10278"/>
                <a:gd name="T59" fmla="*/ 198525 h 12301"/>
                <a:gd name="T60" fmla="*/ 34100 w 10278"/>
                <a:gd name="T61" fmla="*/ 218000 h 12301"/>
                <a:gd name="T62" fmla="*/ 53575 w 10278"/>
                <a:gd name="T63" fmla="*/ 247825 h 12301"/>
                <a:gd name="T64" fmla="*/ 65150 w 10278"/>
                <a:gd name="T65" fmla="*/ 269150 h 12301"/>
                <a:gd name="T66" fmla="*/ 74275 w 10278"/>
                <a:gd name="T67" fmla="*/ 294100 h 1230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19" name="Google Shape;259;p8">
              <a:extLst>
                <a:ext uri="{FF2B5EF4-FFF2-40B4-BE49-F238E27FC236}">
                  <a16:creationId xmlns:a16="http://schemas.microsoft.com/office/drawing/2014/main" id="{874B7A92-F178-E847-BBE7-D374D7B9B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825" y="2459275"/>
              <a:ext cx="35350" cy="166875"/>
            </a:xfrm>
            <a:custGeom>
              <a:avLst/>
              <a:gdLst>
                <a:gd name="T0" fmla="*/ 35325 w 1414"/>
                <a:gd name="T1" fmla="*/ 25 h 6675"/>
                <a:gd name="T2" fmla="*/ 35325 w 1414"/>
                <a:gd name="T3" fmla="*/ 25 h 6675"/>
                <a:gd name="T4" fmla="*/ 20725 w 1414"/>
                <a:gd name="T5" fmla="*/ 71250 h 6675"/>
                <a:gd name="T6" fmla="*/ 25 w 1414"/>
                <a:gd name="T7" fmla="*/ 166850 h 66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0" name="Google Shape;260;p8">
              <a:extLst>
                <a:ext uri="{FF2B5EF4-FFF2-40B4-BE49-F238E27FC236}">
                  <a16:creationId xmlns:a16="http://schemas.microsoft.com/office/drawing/2014/main" id="{B1D4DC65-D34C-034D-8FC1-2E3FB05D5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975" y="2453200"/>
              <a:ext cx="90150" cy="19500"/>
            </a:xfrm>
            <a:custGeom>
              <a:avLst/>
              <a:gdLst>
                <a:gd name="T0" fmla="*/ 25 w 3606"/>
                <a:gd name="T1" fmla="*/ 1825 h 780"/>
                <a:gd name="T2" fmla="*/ 20725 w 3606"/>
                <a:gd name="T3" fmla="*/ 19500 h 780"/>
                <a:gd name="T4" fmla="*/ 41425 w 3606"/>
                <a:gd name="T5" fmla="*/ 1825 h 780"/>
                <a:gd name="T6" fmla="*/ 41425 w 3606"/>
                <a:gd name="T7" fmla="*/ 1825 h 780"/>
                <a:gd name="T8" fmla="*/ 43250 w 3606"/>
                <a:gd name="T9" fmla="*/ 625 h 780"/>
                <a:gd name="T10" fmla="*/ 45075 w 3606"/>
                <a:gd name="T11" fmla="*/ 0 h 780"/>
                <a:gd name="T12" fmla="*/ 46900 w 3606"/>
                <a:gd name="T13" fmla="*/ 625 h 780"/>
                <a:gd name="T14" fmla="*/ 48725 w 3606"/>
                <a:gd name="T15" fmla="*/ 1825 h 780"/>
                <a:gd name="T16" fmla="*/ 69425 w 3606"/>
                <a:gd name="T17" fmla="*/ 19500 h 780"/>
                <a:gd name="T18" fmla="*/ 90125 w 3606"/>
                <a:gd name="T19" fmla="*/ 1825 h 78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1" name="Google Shape;261;p8">
              <a:extLst>
                <a:ext uri="{FF2B5EF4-FFF2-40B4-BE49-F238E27FC236}">
                  <a16:creationId xmlns:a16="http://schemas.microsoft.com/office/drawing/2014/main" id="{660D8089-01FD-7A4C-8A8A-9C32A2C06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900" y="2628550"/>
              <a:ext cx="102300" cy="25"/>
            </a:xfrm>
            <a:custGeom>
              <a:avLst/>
              <a:gdLst>
                <a:gd name="T0" fmla="*/ 0 w 4092"/>
                <a:gd name="T1" fmla="*/ 25 h 1"/>
                <a:gd name="T2" fmla="*/ 102300 w 4092"/>
                <a:gd name="T3" fmla="*/ 25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grpSp>
        <p:nvGrpSpPr>
          <p:cNvPr id="22" name="Google Shape;262;p8">
            <a:extLst>
              <a:ext uri="{FF2B5EF4-FFF2-40B4-BE49-F238E27FC236}">
                <a16:creationId xmlns:a16="http://schemas.microsoft.com/office/drawing/2014/main" id="{EB90FD47-69D8-224A-BBB7-EE8575A9E89B}"/>
              </a:ext>
            </a:extLst>
          </p:cNvPr>
          <p:cNvGrpSpPr>
            <a:grpSpLocks/>
          </p:cNvGrpSpPr>
          <p:nvPr/>
        </p:nvGrpSpPr>
        <p:grpSpPr bwMode="auto">
          <a:xfrm>
            <a:off x="336550" y="1839913"/>
            <a:ext cx="341313" cy="350837"/>
            <a:chOff x="3951850" y="2985350"/>
            <a:chExt cx="407950" cy="416500"/>
          </a:xfrm>
        </p:grpSpPr>
        <p:sp>
          <p:nvSpPr>
            <p:cNvPr id="23" name="Google Shape;263;p8">
              <a:extLst>
                <a:ext uri="{FF2B5EF4-FFF2-40B4-BE49-F238E27FC236}">
                  <a16:creationId xmlns:a16="http://schemas.microsoft.com/office/drawing/2014/main" id="{319382C7-0E92-2045-A4AD-FD6767B25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51850" y="2985350"/>
              <a:ext cx="314800" cy="314825"/>
            </a:xfrm>
            <a:custGeom>
              <a:avLst/>
              <a:gdLst>
                <a:gd name="T0" fmla="*/ 157100 w 12592"/>
                <a:gd name="T1" fmla="*/ 25 h 12593"/>
                <a:gd name="T2" fmla="*/ 141275 w 12592"/>
                <a:gd name="T3" fmla="*/ 1225 h 12593"/>
                <a:gd name="T4" fmla="*/ 125425 w 12592"/>
                <a:gd name="T5" fmla="*/ 3675 h 12593"/>
                <a:gd name="T6" fmla="*/ 110825 w 12592"/>
                <a:gd name="T7" fmla="*/ 7325 h 12593"/>
                <a:gd name="T8" fmla="*/ 96200 w 12592"/>
                <a:gd name="T9" fmla="*/ 12800 h 12593"/>
                <a:gd name="T10" fmla="*/ 82200 w 12592"/>
                <a:gd name="T11" fmla="*/ 19500 h 12593"/>
                <a:gd name="T12" fmla="*/ 69425 w 12592"/>
                <a:gd name="T13" fmla="*/ 26800 h 12593"/>
                <a:gd name="T14" fmla="*/ 46275 w 12592"/>
                <a:gd name="T15" fmla="*/ 46300 h 12593"/>
                <a:gd name="T16" fmla="*/ 26800 w 12592"/>
                <a:gd name="T17" fmla="*/ 69425 h 12593"/>
                <a:gd name="T18" fmla="*/ 18875 w 12592"/>
                <a:gd name="T19" fmla="*/ 82825 h 12593"/>
                <a:gd name="T20" fmla="*/ 12175 w 12592"/>
                <a:gd name="T21" fmla="*/ 96225 h 12593"/>
                <a:gd name="T22" fmla="*/ 7300 w 12592"/>
                <a:gd name="T23" fmla="*/ 110825 h 12593"/>
                <a:gd name="T24" fmla="*/ 3050 w 12592"/>
                <a:gd name="T25" fmla="*/ 126050 h 12593"/>
                <a:gd name="T26" fmla="*/ 625 w 12592"/>
                <a:gd name="T27" fmla="*/ 141275 h 12593"/>
                <a:gd name="T28" fmla="*/ 0 w 12592"/>
                <a:gd name="T29" fmla="*/ 157700 h 12593"/>
                <a:gd name="T30" fmla="*/ 0 w 12592"/>
                <a:gd name="T31" fmla="*/ 165625 h 12593"/>
                <a:gd name="T32" fmla="*/ 1825 w 12592"/>
                <a:gd name="T33" fmla="*/ 181450 h 12593"/>
                <a:gd name="T34" fmla="*/ 4875 w 12592"/>
                <a:gd name="T35" fmla="*/ 196675 h 12593"/>
                <a:gd name="T36" fmla="*/ 9750 w 12592"/>
                <a:gd name="T37" fmla="*/ 211900 h 12593"/>
                <a:gd name="T38" fmla="*/ 15225 w 12592"/>
                <a:gd name="T39" fmla="*/ 225900 h 12593"/>
                <a:gd name="T40" fmla="*/ 22525 w 12592"/>
                <a:gd name="T41" fmla="*/ 239300 h 12593"/>
                <a:gd name="T42" fmla="*/ 35925 w 12592"/>
                <a:gd name="T43" fmla="*/ 257575 h 12593"/>
                <a:gd name="T44" fmla="*/ 57250 w 12592"/>
                <a:gd name="T45" fmla="*/ 278875 h 12593"/>
                <a:gd name="T46" fmla="*/ 75500 w 12592"/>
                <a:gd name="T47" fmla="*/ 292275 h 12593"/>
                <a:gd name="T48" fmla="*/ 88900 w 12592"/>
                <a:gd name="T49" fmla="*/ 299575 h 12593"/>
                <a:gd name="T50" fmla="*/ 103525 w 12592"/>
                <a:gd name="T51" fmla="*/ 305050 h 12593"/>
                <a:gd name="T52" fmla="*/ 118125 w 12592"/>
                <a:gd name="T53" fmla="*/ 309925 h 12593"/>
                <a:gd name="T54" fmla="*/ 133350 w 12592"/>
                <a:gd name="T55" fmla="*/ 312975 h 12593"/>
                <a:gd name="T56" fmla="*/ 149175 w 12592"/>
                <a:gd name="T57" fmla="*/ 314800 h 12593"/>
                <a:gd name="T58" fmla="*/ 157100 w 12592"/>
                <a:gd name="T59" fmla="*/ 314800 h 12593"/>
                <a:gd name="T60" fmla="*/ 173525 w 12592"/>
                <a:gd name="T61" fmla="*/ 314200 h 12593"/>
                <a:gd name="T62" fmla="*/ 188750 w 12592"/>
                <a:gd name="T63" fmla="*/ 311750 h 12593"/>
                <a:gd name="T64" fmla="*/ 203975 w 12592"/>
                <a:gd name="T65" fmla="*/ 307500 h 12593"/>
                <a:gd name="T66" fmla="*/ 218600 w 12592"/>
                <a:gd name="T67" fmla="*/ 302625 h 12593"/>
                <a:gd name="T68" fmla="*/ 231975 w 12592"/>
                <a:gd name="T69" fmla="*/ 295925 h 12593"/>
                <a:gd name="T70" fmla="*/ 245375 w 12592"/>
                <a:gd name="T71" fmla="*/ 288000 h 12593"/>
                <a:gd name="T72" fmla="*/ 268525 w 12592"/>
                <a:gd name="T73" fmla="*/ 268525 h 12593"/>
                <a:gd name="T74" fmla="*/ 288000 w 12592"/>
                <a:gd name="T75" fmla="*/ 245400 h 12593"/>
                <a:gd name="T76" fmla="*/ 295300 w 12592"/>
                <a:gd name="T77" fmla="*/ 232600 h 12593"/>
                <a:gd name="T78" fmla="*/ 302000 w 12592"/>
                <a:gd name="T79" fmla="*/ 218600 h 12593"/>
                <a:gd name="T80" fmla="*/ 307475 w 12592"/>
                <a:gd name="T81" fmla="*/ 204600 h 12593"/>
                <a:gd name="T82" fmla="*/ 311150 w 12592"/>
                <a:gd name="T83" fmla="*/ 189375 h 12593"/>
                <a:gd name="T84" fmla="*/ 313575 w 12592"/>
                <a:gd name="T85" fmla="*/ 173550 h 12593"/>
                <a:gd name="T86" fmla="*/ 314800 w 12592"/>
                <a:gd name="T87" fmla="*/ 157700 h 12593"/>
                <a:gd name="T88" fmla="*/ 314175 w 12592"/>
                <a:gd name="T89" fmla="*/ 149200 h 12593"/>
                <a:gd name="T90" fmla="*/ 312975 w 12592"/>
                <a:gd name="T91" fmla="*/ 133350 h 12593"/>
                <a:gd name="T92" fmla="*/ 309925 w 12592"/>
                <a:gd name="T93" fmla="*/ 118125 h 12593"/>
                <a:gd name="T94" fmla="*/ 305050 w 12592"/>
                <a:gd name="T95" fmla="*/ 103525 h 12593"/>
                <a:gd name="T96" fmla="*/ 298950 w 12592"/>
                <a:gd name="T97" fmla="*/ 89525 h 12593"/>
                <a:gd name="T98" fmla="*/ 291650 w 12592"/>
                <a:gd name="T99" fmla="*/ 76125 h 12593"/>
                <a:gd name="T100" fmla="*/ 278875 w 12592"/>
                <a:gd name="T101" fmla="*/ 57250 h 12593"/>
                <a:gd name="T102" fmla="*/ 257550 w 12592"/>
                <a:gd name="T103" fmla="*/ 35925 h 12593"/>
                <a:gd name="T104" fmla="*/ 238675 w 12592"/>
                <a:gd name="T105" fmla="*/ 23150 h 12593"/>
                <a:gd name="T106" fmla="*/ 225300 w 12592"/>
                <a:gd name="T107" fmla="*/ 15850 h 12593"/>
                <a:gd name="T108" fmla="*/ 211275 w 12592"/>
                <a:gd name="T109" fmla="*/ 9750 h 12593"/>
                <a:gd name="T110" fmla="*/ 196675 w 12592"/>
                <a:gd name="T111" fmla="*/ 5500 h 12593"/>
                <a:gd name="T112" fmla="*/ 181450 w 12592"/>
                <a:gd name="T113" fmla="*/ 1850 h 12593"/>
                <a:gd name="T114" fmla="*/ 165625 w 12592"/>
                <a:gd name="T115" fmla="*/ 625 h 12593"/>
                <a:gd name="T116" fmla="*/ 157100 w 12592"/>
                <a:gd name="T117" fmla="*/ 25 h 12593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4" name="Google Shape;264;p8">
              <a:extLst>
                <a:ext uri="{FF2B5EF4-FFF2-40B4-BE49-F238E27FC236}">
                  <a16:creationId xmlns:a16="http://schemas.microsoft.com/office/drawing/2014/main" id="{F49AA946-0A48-0045-9C24-D942F99F7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375" y="3021875"/>
              <a:ext cx="241750" cy="241750"/>
            </a:xfrm>
            <a:custGeom>
              <a:avLst/>
              <a:gdLst>
                <a:gd name="T0" fmla="*/ 120575 w 9670"/>
                <a:gd name="T1" fmla="*/ 25 h 9670"/>
                <a:gd name="T2" fmla="*/ 96225 w 9670"/>
                <a:gd name="T3" fmla="*/ 2450 h 9670"/>
                <a:gd name="T4" fmla="*/ 73675 w 9670"/>
                <a:gd name="T5" fmla="*/ 9775 h 9670"/>
                <a:gd name="T6" fmla="*/ 53600 w 9670"/>
                <a:gd name="T7" fmla="*/ 20725 h 9670"/>
                <a:gd name="T8" fmla="*/ 35325 w 9670"/>
                <a:gd name="T9" fmla="*/ 35950 h 9670"/>
                <a:gd name="T10" fmla="*/ 20725 w 9670"/>
                <a:gd name="T11" fmla="*/ 53600 h 9670"/>
                <a:gd name="T12" fmla="*/ 9750 w 9670"/>
                <a:gd name="T13" fmla="*/ 74300 h 9670"/>
                <a:gd name="T14" fmla="*/ 2450 w 9670"/>
                <a:gd name="T15" fmla="*/ 96825 h 9670"/>
                <a:gd name="T16" fmla="*/ 25 w 9670"/>
                <a:gd name="T17" fmla="*/ 121175 h 9670"/>
                <a:gd name="T18" fmla="*/ 625 w 9670"/>
                <a:gd name="T19" fmla="*/ 133375 h 9670"/>
                <a:gd name="T20" fmla="*/ 5500 w 9670"/>
                <a:gd name="T21" fmla="*/ 157100 h 9670"/>
                <a:gd name="T22" fmla="*/ 14625 w 9670"/>
                <a:gd name="T23" fmla="*/ 178425 h 9670"/>
                <a:gd name="T24" fmla="*/ 27400 w 9670"/>
                <a:gd name="T25" fmla="*/ 197900 h 9670"/>
                <a:gd name="T26" fmla="*/ 43850 w 9670"/>
                <a:gd name="T27" fmla="*/ 214350 h 9670"/>
                <a:gd name="T28" fmla="*/ 63325 w 9670"/>
                <a:gd name="T29" fmla="*/ 227125 h 9670"/>
                <a:gd name="T30" fmla="*/ 84650 w 9670"/>
                <a:gd name="T31" fmla="*/ 236275 h 9670"/>
                <a:gd name="T32" fmla="*/ 108400 w 9670"/>
                <a:gd name="T33" fmla="*/ 241125 h 9670"/>
                <a:gd name="T34" fmla="*/ 120575 w 9670"/>
                <a:gd name="T35" fmla="*/ 241750 h 9670"/>
                <a:gd name="T36" fmla="*/ 144925 w 9670"/>
                <a:gd name="T37" fmla="*/ 239300 h 9670"/>
                <a:gd name="T38" fmla="*/ 167450 w 9670"/>
                <a:gd name="T39" fmla="*/ 232000 h 9670"/>
                <a:gd name="T40" fmla="*/ 188150 w 9670"/>
                <a:gd name="T41" fmla="*/ 221050 h 9670"/>
                <a:gd name="T42" fmla="*/ 205800 w 9670"/>
                <a:gd name="T43" fmla="*/ 206425 h 9670"/>
                <a:gd name="T44" fmla="*/ 221025 w 9670"/>
                <a:gd name="T45" fmla="*/ 188175 h 9670"/>
                <a:gd name="T46" fmla="*/ 232000 w 9670"/>
                <a:gd name="T47" fmla="*/ 168075 h 9670"/>
                <a:gd name="T48" fmla="*/ 239300 w 9670"/>
                <a:gd name="T49" fmla="*/ 145550 h 9670"/>
                <a:gd name="T50" fmla="*/ 241725 w 9670"/>
                <a:gd name="T51" fmla="*/ 121175 h 9670"/>
                <a:gd name="T52" fmla="*/ 241125 w 9670"/>
                <a:gd name="T53" fmla="*/ 108400 h 9670"/>
                <a:gd name="T54" fmla="*/ 236250 w 9670"/>
                <a:gd name="T55" fmla="*/ 85275 h 9670"/>
                <a:gd name="T56" fmla="*/ 227125 w 9670"/>
                <a:gd name="T57" fmla="*/ 63350 h 9670"/>
                <a:gd name="T58" fmla="*/ 213725 w 9670"/>
                <a:gd name="T59" fmla="*/ 44475 h 9670"/>
                <a:gd name="T60" fmla="*/ 197300 w 9670"/>
                <a:gd name="T61" fmla="*/ 28025 h 9670"/>
                <a:gd name="T62" fmla="*/ 178400 w 9670"/>
                <a:gd name="T63" fmla="*/ 14625 h 9670"/>
                <a:gd name="T64" fmla="*/ 156500 w 9670"/>
                <a:gd name="T65" fmla="*/ 5500 h 9670"/>
                <a:gd name="T66" fmla="*/ 133350 w 9670"/>
                <a:gd name="T67" fmla="*/ 625 h 9670"/>
                <a:gd name="T68" fmla="*/ 120575 w 9670"/>
                <a:gd name="T69" fmla="*/ 25 h 96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5" name="Google Shape;265;p8">
              <a:extLst>
                <a:ext uri="{FF2B5EF4-FFF2-40B4-BE49-F238E27FC236}">
                  <a16:creationId xmlns:a16="http://schemas.microsoft.com/office/drawing/2014/main" id="{F9F6FD9E-FE4B-D64C-8FD8-A085B24A52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4300" y="3058425"/>
              <a:ext cx="84650" cy="84650"/>
            </a:xfrm>
            <a:custGeom>
              <a:avLst/>
              <a:gdLst>
                <a:gd name="T0" fmla="*/ 0 w 3386"/>
                <a:gd name="T1" fmla="*/ 84625 h 3386"/>
                <a:gd name="T2" fmla="*/ 0 w 3386"/>
                <a:gd name="T3" fmla="*/ 84625 h 3386"/>
                <a:gd name="T4" fmla="*/ 625 w 3386"/>
                <a:gd name="T5" fmla="*/ 75500 h 3386"/>
                <a:gd name="T6" fmla="*/ 1850 w 3386"/>
                <a:gd name="T7" fmla="*/ 67600 h 3386"/>
                <a:gd name="T8" fmla="*/ 3675 w 3386"/>
                <a:gd name="T9" fmla="*/ 59075 h 3386"/>
                <a:gd name="T10" fmla="*/ 6700 w 3386"/>
                <a:gd name="T11" fmla="*/ 51750 h 3386"/>
                <a:gd name="T12" fmla="*/ 10350 w 3386"/>
                <a:gd name="T13" fmla="*/ 43850 h 3386"/>
                <a:gd name="T14" fmla="*/ 14625 w 3386"/>
                <a:gd name="T15" fmla="*/ 37150 h 3386"/>
                <a:gd name="T16" fmla="*/ 19500 w 3386"/>
                <a:gd name="T17" fmla="*/ 30450 h 3386"/>
                <a:gd name="T18" fmla="*/ 24975 w 3386"/>
                <a:gd name="T19" fmla="*/ 24350 h 3386"/>
                <a:gd name="T20" fmla="*/ 31075 w 3386"/>
                <a:gd name="T21" fmla="*/ 18875 h 3386"/>
                <a:gd name="T22" fmla="*/ 37750 w 3386"/>
                <a:gd name="T23" fmla="*/ 14000 h 3386"/>
                <a:gd name="T24" fmla="*/ 44450 w 3386"/>
                <a:gd name="T25" fmla="*/ 9750 h 3386"/>
                <a:gd name="T26" fmla="*/ 51775 w 3386"/>
                <a:gd name="T27" fmla="*/ 6100 h 3386"/>
                <a:gd name="T28" fmla="*/ 59675 w 3386"/>
                <a:gd name="T29" fmla="*/ 3650 h 3386"/>
                <a:gd name="T30" fmla="*/ 67600 w 3386"/>
                <a:gd name="T31" fmla="*/ 1225 h 3386"/>
                <a:gd name="T32" fmla="*/ 76125 w 3386"/>
                <a:gd name="T33" fmla="*/ 0 h 3386"/>
                <a:gd name="T34" fmla="*/ 84650 w 3386"/>
                <a:gd name="T35" fmla="*/ 0 h 338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26" name="Google Shape;266;p8">
              <a:extLst>
                <a:ext uri="{FF2B5EF4-FFF2-40B4-BE49-F238E27FC236}">
                  <a16:creationId xmlns:a16="http://schemas.microsoft.com/office/drawing/2014/main" id="{016B1EE6-221F-6947-AF7E-D03F97E29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5750" y="3248375"/>
              <a:ext cx="154050" cy="153475"/>
            </a:xfrm>
            <a:custGeom>
              <a:avLst/>
              <a:gdLst>
                <a:gd name="T0" fmla="*/ 0 w 6162"/>
                <a:gd name="T1" fmla="*/ 25600 h 6139"/>
                <a:gd name="T2" fmla="*/ 124225 w 6162"/>
                <a:gd name="T3" fmla="*/ 149800 h 6139"/>
                <a:gd name="T4" fmla="*/ 124225 w 6162"/>
                <a:gd name="T5" fmla="*/ 149800 h 6139"/>
                <a:gd name="T6" fmla="*/ 126050 w 6162"/>
                <a:gd name="T7" fmla="*/ 151025 h 6139"/>
                <a:gd name="T8" fmla="*/ 127875 w 6162"/>
                <a:gd name="T9" fmla="*/ 152250 h 6139"/>
                <a:gd name="T10" fmla="*/ 130300 w 6162"/>
                <a:gd name="T11" fmla="*/ 152850 h 6139"/>
                <a:gd name="T12" fmla="*/ 132750 w 6162"/>
                <a:gd name="T13" fmla="*/ 153450 h 6139"/>
                <a:gd name="T14" fmla="*/ 135175 w 6162"/>
                <a:gd name="T15" fmla="*/ 152850 h 6139"/>
                <a:gd name="T16" fmla="*/ 137000 w 6162"/>
                <a:gd name="T17" fmla="*/ 152250 h 6139"/>
                <a:gd name="T18" fmla="*/ 139425 w 6162"/>
                <a:gd name="T19" fmla="*/ 151025 h 6139"/>
                <a:gd name="T20" fmla="*/ 141275 w 6162"/>
                <a:gd name="T21" fmla="*/ 149800 h 6139"/>
                <a:gd name="T22" fmla="*/ 150400 w 6162"/>
                <a:gd name="T23" fmla="*/ 140675 h 6139"/>
                <a:gd name="T24" fmla="*/ 150400 w 6162"/>
                <a:gd name="T25" fmla="*/ 140675 h 6139"/>
                <a:gd name="T26" fmla="*/ 152225 w 6162"/>
                <a:gd name="T27" fmla="*/ 138850 h 6139"/>
                <a:gd name="T28" fmla="*/ 153450 w 6162"/>
                <a:gd name="T29" fmla="*/ 136400 h 6139"/>
                <a:gd name="T30" fmla="*/ 154050 w 6162"/>
                <a:gd name="T31" fmla="*/ 133975 h 6139"/>
                <a:gd name="T32" fmla="*/ 154050 w 6162"/>
                <a:gd name="T33" fmla="*/ 132150 h 6139"/>
                <a:gd name="T34" fmla="*/ 154050 w 6162"/>
                <a:gd name="T35" fmla="*/ 129700 h 6139"/>
                <a:gd name="T36" fmla="*/ 153450 w 6162"/>
                <a:gd name="T37" fmla="*/ 127275 h 6139"/>
                <a:gd name="T38" fmla="*/ 152225 w 6162"/>
                <a:gd name="T39" fmla="*/ 125450 h 6139"/>
                <a:gd name="T40" fmla="*/ 150400 w 6162"/>
                <a:gd name="T41" fmla="*/ 123025 h 6139"/>
                <a:gd name="T42" fmla="*/ 26800 w 6162"/>
                <a:gd name="T43" fmla="*/ 25 h 61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27" name="Google Shape;267;p8">
            <a:extLst>
              <a:ext uri="{FF2B5EF4-FFF2-40B4-BE49-F238E27FC236}">
                <a16:creationId xmlns:a16="http://schemas.microsoft.com/office/drawing/2014/main" id="{9CFB199E-4118-084A-9F86-621FA7F05720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4230688"/>
            <a:ext cx="819150" cy="709612"/>
          </a:xfrm>
          <a:prstGeom prst="hexagon">
            <a:avLst>
              <a:gd name="adj" fmla="val 28672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8" name="Google Shape;268;p8">
            <a:extLst>
              <a:ext uri="{FF2B5EF4-FFF2-40B4-BE49-F238E27FC236}">
                <a16:creationId xmlns:a16="http://schemas.microsoft.com/office/drawing/2014/main" id="{7253E377-9919-2942-BFCE-36CFE84B2CAF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124825" y="4616450"/>
            <a:ext cx="428625" cy="369888"/>
          </a:xfrm>
          <a:prstGeom prst="hexagon">
            <a:avLst>
              <a:gd name="adj" fmla="val 28766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29" name="Google Shape;269;p8">
            <a:extLst>
              <a:ext uri="{FF2B5EF4-FFF2-40B4-BE49-F238E27FC236}">
                <a16:creationId xmlns:a16="http://schemas.microsoft.com/office/drawing/2014/main" id="{B5298EB5-3567-A440-9758-D88DC0373E5E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7821613" y="2935288"/>
            <a:ext cx="819150" cy="709612"/>
          </a:xfrm>
          <a:prstGeom prst="hexagon">
            <a:avLst>
              <a:gd name="adj" fmla="val 28661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0" name="Google Shape;270;p8">
            <a:extLst>
              <a:ext uri="{FF2B5EF4-FFF2-40B4-BE49-F238E27FC236}">
                <a16:creationId xmlns:a16="http://schemas.microsoft.com/office/drawing/2014/main" id="{EEF044E3-DA67-B64E-B3AA-64CE775E574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486775" y="3511550"/>
            <a:ext cx="358775" cy="311150"/>
          </a:xfrm>
          <a:prstGeom prst="hexagon">
            <a:avLst>
              <a:gd name="adj" fmla="val 28618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31" name="Google Shape;271;p8">
            <a:extLst>
              <a:ext uri="{FF2B5EF4-FFF2-40B4-BE49-F238E27FC236}">
                <a16:creationId xmlns:a16="http://schemas.microsoft.com/office/drawing/2014/main" id="{744F87F3-FBEC-CB42-ADF2-C73404955303}"/>
              </a:ext>
            </a:extLst>
          </p:cNvPr>
          <p:cNvSpPr>
            <a:spLocks/>
          </p:cNvSpPr>
          <p:nvPr/>
        </p:nvSpPr>
        <p:spPr bwMode="auto">
          <a:xfrm>
            <a:off x="8772525" y="4462463"/>
            <a:ext cx="247650" cy="247650"/>
          </a:xfrm>
          <a:custGeom>
            <a:avLst/>
            <a:gdLst>
              <a:gd name="T0" fmla="*/ 139121 w 17000"/>
              <a:gd name="T1" fmla="*/ 86464 h 16999"/>
              <a:gd name="T2" fmla="*/ 152290 w 17000"/>
              <a:gd name="T3" fmla="*/ 95365 h 16999"/>
              <a:gd name="T4" fmla="*/ 161176 w 17000"/>
              <a:gd name="T5" fmla="*/ 108521 h 16999"/>
              <a:gd name="T6" fmla="*/ 164032 w 17000"/>
              <a:gd name="T7" fmla="*/ 123818 h 16999"/>
              <a:gd name="T8" fmla="*/ 161176 w 17000"/>
              <a:gd name="T9" fmla="*/ 139129 h 16999"/>
              <a:gd name="T10" fmla="*/ 152290 w 17000"/>
              <a:gd name="T11" fmla="*/ 152285 h 16999"/>
              <a:gd name="T12" fmla="*/ 139121 w 17000"/>
              <a:gd name="T13" fmla="*/ 161186 h 16999"/>
              <a:gd name="T14" fmla="*/ 119906 w 17000"/>
              <a:gd name="T15" fmla="*/ 164027 h 16999"/>
              <a:gd name="T16" fmla="*/ 104974 w 17000"/>
              <a:gd name="T17" fmla="*/ 159409 h 16999"/>
              <a:gd name="T18" fmla="*/ 92519 w 17000"/>
              <a:gd name="T19" fmla="*/ 149080 h 16999"/>
              <a:gd name="T20" fmla="*/ 85396 w 17000"/>
              <a:gd name="T21" fmla="*/ 135210 h 16999"/>
              <a:gd name="T22" fmla="*/ 83618 w 17000"/>
              <a:gd name="T23" fmla="*/ 119913 h 16999"/>
              <a:gd name="T24" fmla="*/ 88251 w 17000"/>
              <a:gd name="T25" fmla="*/ 104966 h 16999"/>
              <a:gd name="T26" fmla="*/ 98565 w 17000"/>
              <a:gd name="T27" fmla="*/ 92510 h 16999"/>
              <a:gd name="T28" fmla="*/ 112448 w 17000"/>
              <a:gd name="T29" fmla="*/ 85401 h 16999"/>
              <a:gd name="T30" fmla="*/ 115288 w 17000"/>
              <a:gd name="T31" fmla="*/ 0 h 16999"/>
              <a:gd name="T32" fmla="*/ 106752 w 17000"/>
              <a:gd name="T33" fmla="*/ 3555 h 16999"/>
              <a:gd name="T34" fmla="*/ 102483 w 17000"/>
              <a:gd name="T35" fmla="*/ 11393 h 16999"/>
              <a:gd name="T36" fmla="*/ 84332 w 17000"/>
              <a:gd name="T37" fmla="*/ 42700 h 16999"/>
              <a:gd name="T38" fmla="*/ 55153 w 17000"/>
              <a:gd name="T39" fmla="*/ 27403 h 16999"/>
              <a:gd name="T40" fmla="*/ 46267 w 17000"/>
              <a:gd name="T41" fmla="*/ 27753 h 16999"/>
              <a:gd name="T42" fmla="*/ 28829 w 17000"/>
              <a:gd name="T43" fmla="*/ 44128 h 16999"/>
              <a:gd name="T44" fmla="*/ 26702 w 17000"/>
              <a:gd name="T45" fmla="*/ 53015 h 16999"/>
              <a:gd name="T46" fmla="*/ 45203 w 17000"/>
              <a:gd name="T47" fmla="*/ 79355 h 16999"/>
              <a:gd name="T48" fmla="*/ 37016 w 17000"/>
              <a:gd name="T49" fmla="*/ 99634 h 16999"/>
              <a:gd name="T50" fmla="*/ 4997 w 17000"/>
              <a:gd name="T51" fmla="*/ 105316 h 16999"/>
              <a:gd name="T52" fmla="*/ 364 w 17000"/>
              <a:gd name="T53" fmla="*/ 112789 h 16999"/>
              <a:gd name="T54" fmla="*/ 1078 w 17000"/>
              <a:gd name="T55" fmla="*/ 136988 h 16999"/>
              <a:gd name="T56" fmla="*/ 7124 w 17000"/>
              <a:gd name="T57" fmla="*/ 143747 h 16999"/>
              <a:gd name="T58" fmla="*/ 38444 w 17000"/>
              <a:gd name="T59" fmla="*/ 152998 h 16999"/>
              <a:gd name="T60" fmla="*/ 29543 w 17000"/>
              <a:gd name="T61" fmla="*/ 188225 h 16999"/>
              <a:gd name="T62" fmla="*/ 26702 w 17000"/>
              <a:gd name="T63" fmla="*/ 196762 h 16999"/>
              <a:gd name="T64" fmla="*/ 30257 w 17000"/>
              <a:gd name="T65" fmla="*/ 205299 h 16999"/>
              <a:gd name="T66" fmla="*/ 48394 w 17000"/>
              <a:gd name="T67" fmla="*/ 220596 h 16999"/>
              <a:gd name="T68" fmla="*/ 57295 w 17000"/>
              <a:gd name="T69" fmla="*/ 219533 h 16999"/>
              <a:gd name="T70" fmla="*/ 89314 w 17000"/>
              <a:gd name="T71" fmla="*/ 207077 h 16999"/>
              <a:gd name="T72" fmla="*/ 103197 w 17000"/>
              <a:gd name="T73" fmla="*/ 238399 h 16999"/>
              <a:gd name="T74" fmla="*/ 108879 w 17000"/>
              <a:gd name="T75" fmla="*/ 245508 h 16999"/>
              <a:gd name="T76" fmla="*/ 132362 w 17000"/>
              <a:gd name="T77" fmla="*/ 247650 h 16999"/>
              <a:gd name="T78" fmla="*/ 140898 w 17000"/>
              <a:gd name="T79" fmla="*/ 244081 h 16999"/>
              <a:gd name="T80" fmla="*/ 145167 w 17000"/>
              <a:gd name="T81" fmla="*/ 236257 h 16999"/>
              <a:gd name="T82" fmla="*/ 163318 w 17000"/>
              <a:gd name="T83" fmla="*/ 204950 h 16999"/>
              <a:gd name="T84" fmla="*/ 192497 w 17000"/>
              <a:gd name="T85" fmla="*/ 220247 h 16999"/>
              <a:gd name="T86" fmla="*/ 201383 w 17000"/>
              <a:gd name="T87" fmla="*/ 219897 h 16999"/>
              <a:gd name="T88" fmla="*/ 218821 w 17000"/>
              <a:gd name="T89" fmla="*/ 203522 h 16999"/>
              <a:gd name="T90" fmla="*/ 220962 w 17000"/>
              <a:gd name="T91" fmla="*/ 194635 h 16999"/>
              <a:gd name="T92" fmla="*/ 202461 w 17000"/>
              <a:gd name="T93" fmla="*/ 168295 h 16999"/>
              <a:gd name="T94" fmla="*/ 210634 w 17000"/>
              <a:gd name="T95" fmla="*/ 148016 h 16999"/>
              <a:gd name="T96" fmla="*/ 242653 w 17000"/>
              <a:gd name="T97" fmla="*/ 142320 h 16999"/>
              <a:gd name="T98" fmla="*/ 247286 w 17000"/>
              <a:gd name="T99" fmla="*/ 134861 h 16999"/>
              <a:gd name="T100" fmla="*/ 246572 w 17000"/>
              <a:gd name="T101" fmla="*/ 110662 h 16999"/>
              <a:gd name="T102" fmla="*/ 240526 w 17000"/>
              <a:gd name="T103" fmla="*/ 103903 h 16999"/>
              <a:gd name="T104" fmla="*/ 209221 w 17000"/>
              <a:gd name="T105" fmla="*/ 94652 h 16999"/>
              <a:gd name="T106" fmla="*/ 218471 w 17000"/>
              <a:gd name="T107" fmla="*/ 59425 h 16999"/>
              <a:gd name="T108" fmla="*/ 220962 w 17000"/>
              <a:gd name="T109" fmla="*/ 50888 h 16999"/>
              <a:gd name="T110" fmla="*/ 217393 w 17000"/>
              <a:gd name="T111" fmla="*/ 42351 h 16999"/>
              <a:gd name="T112" fmla="*/ 199256 w 17000"/>
              <a:gd name="T113" fmla="*/ 27039 h 16999"/>
              <a:gd name="T114" fmla="*/ 190355 w 17000"/>
              <a:gd name="T115" fmla="*/ 28117 h 16999"/>
              <a:gd name="T116" fmla="*/ 158336 w 17000"/>
              <a:gd name="T117" fmla="*/ 40559 h 16999"/>
              <a:gd name="T118" fmla="*/ 144467 w 17000"/>
              <a:gd name="T119" fmla="*/ 9251 h 16999"/>
              <a:gd name="T120" fmla="*/ 138771 w 17000"/>
              <a:gd name="T121" fmla="*/ 2142 h 16999"/>
              <a:gd name="T122" fmla="*/ 115288 w 17000"/>
              <a:gd name="T123" fmla="*/ 0 h 16999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lnTo>
                  <a:pt x="8769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lnTo>
                  <a:pt x="7914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grpSp>
        <p:nvGrpSpPr>
          <p:cNvPr id="32" name="Google Shape;272;p8">
            <a:extLst>
              <a:ext uri="{FF2B5EF4-FFF2-40B4-BE49-F238E27FC236}">
                <a16:creationId xmlns:a16="http://schemas.microsoft.com/office/drawing/2014/main" id="{A2869B74-CF73-C242-BE06-A06F4D3D5309}"/>
              </a:ext>
            </a:extLst>
          </p:cNvPr>
          <p:cNvGrpSpPr>
            <a:grpSpLocks/>
          </p:cNvGrpSpPr>
          <p:nvPr/>
        </p:nvGrpSpPr>
        <p:grpSpPr bwMode="auto">
          <a:xfrm>
            <a:off x="7353300" y="3427413"/>
            <a:ext cx="455613" cy="436562"/>
            <a:chOff x="5241175" y="4959100"/>
            <a:chExt cx="539775" cy="517775"/>
          </a:xfrm>
        </p:grpSpPr>
        <p:sp>
          <p:nvSpPr>
            <p:cNvPr id="33" name="Google Shape;273;p8">
              <a:extLst>
                <a:ext uri="{FF2B5EF4-FFF2-40B4-BE49-F238E27FC236}">
                  <a16:creationId xmlns:a16="http://schemas.microsoft.com/office/drawing/2014/main" id="{8824665E-663B-E04A-808B-5426844B4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150" y="4959100"/>
              <a:ext cx="161225" cy="178300"/>
            </a:xfrm>
            <a:custGeom>
              <a:avLst/>
              <a:gdLst>
                <a:gd name="T0" fmla="*/ 116025 w 6449"/>
                <a:gd name="T1" fmla="*/ 0 h 7132"/>
                <a:gd name="T2" fmla="*/ 111750 w 6449"/>
                <a:gd name="T3" fmla="*/ 625 h 7132"/>
                <a:gd name="T4" fmla="*/ 107475 w 6449"/>
                <a:gd name="T5" fmla="*/ 1225 h 7132"/>
                <a:gd name="T6" fmla="*/ 103200 w 6449"/>
                <a:gd name="T7" fmla="*/ 2450 h 7132"/>
                <a:gd name="T8" fmla="*/ 98925 w 6449"/>
                <a:gd name="T9" fmla="*/ 3675 h 7132"/>
                <a:gd name="T10" fmla="*/ 94650 w 6449"/>
                <a:gd name="T11" fmla="*/ 5500 h 7132"/>
                <a:gd name="T12" fmla="*/ 91000 w 6449"/>
                <a:gd name="T13" fmla="*/ 7950 h 7132"/>
                <a:gd name="T14" fmla="*/ 87925 w 6449"/>
                <a:gd name="T15" fmla="*/ 10375 h 7132"/>
                <a:gd name="T16" fmla="*/ 84875 w 6449"/>
                <a:gd name="T17" fmla="*/ 13450 h 7132"/>
                <a:gd name="T18" fmla="*/ 81825 w 6449"/>
                <a:gd name="T19" fmla="*/ 16500 h 7132"/>
                <a:gd name="T20" fmla="*/ 79375 w 6449"/>
                <a:gd name="T21" fmla="*/ 20150 h 7132"/>
                <a:gd name="T22" fmla="*/ 76950 w 6449"/>
                <a:gd name="T23" fmla="*/ 23825 h 7132"/>
                <a:gd name="T24" fmla="*/ 75125 w 6449"/>
                <a:gd name="T25" fmla="*/ 27475 h 7132"/>
                <a:gd name="T26" fmla="*/ 73275 w 6449"/>
                <a:gd name="T27" fmla="*/ 31750 h 7132"/>
                <a:gd name="T28" fmla="*/ 72675 w 6449"/>
                <a:gd name="T29" fmla="*/ 36025 h 7132"/>
                <a:gd name="T30" fmla="*/ 72050 w 6449"/>
                <a:gd name="T31" fmla="*/ 40300 h 7132"/>
                <a:gd name="T32" fmla="*/ 71450 w 6449"/>
                <a:gd name="T33" fmla="*/ 45200 h 7132"/>
                <a:gd name="T34" fmla="*/ 72050 w 6449"/>
                <a:gd name="T35" fmla="*/ 51900 h 7132"/>
                <a:gd name="T36" fmla="*/ 73900 w 6449"/>
                <a:gd name="T37" fmla="*/ 58625 h 7132"/>
                <a:gd name="T38" fmla="*/ 76325 w 6449"/>
                <a:gd name="T39" fmla="*/ 64725 h 7132"/>
                <a:gd name="T40" fmla="*/ 79375 w 6449"/>
                <a:gd name="T41" fmla="*/ 70225 h 7132"/>
                <a:gd name="T42" fmla="*/ 0 w 6449"/>
                <a:gd name="T43" fmla="*/ 163650 h 7132"/>
                <a:gd name="T44" fmla="*/ 9175 w 6449"/>
                <a:gd name="T45" fmla="*/ 170350 h 7132"/>
                <a:gd name="T46" fmla="*/ 17725 w 6449"/>
                <a:gd name="T47" fmla="*/ 178300 h 7132"/>
                <a:gd name="T48" fmla="*/ 97100 w 6449"/>
                <a:gd name="T49" fmla="*/ 85475 h 7132"/>
                <a:gd name="T50" fmla="*/ 101375 w 6449"/>
                <a:gd name="T51" fmla="*/ 87325 h 7132"/>
                <a:gd name="T52" fmla="*/ 106250 w 6449"/>
                <a:gd name="T53" fmla="*/ 88550 h 7132"/>
                <a:gd name="T54" fmla="*/ 111125 w 6449"/>
                <a:gd name="T55" fmla="*/ 89150 h 7132"/>
                <a:gd name="T56" fmla="*/ 116025 w 6449"/>
                <a:gd name="T57" fmla="*/ 89750 h 7132"/>
                <a:gd name="T58" fmla="*/ 120900 w 6449"/>
                <a:gd name="T59" fmla="*/ 89150 h 7132"/>
                <a:gd name="T60" fmla="*/ 125175 w 6449"/>
                <a:gd name="T61" fmla="*/ 88550 h 7132"/>
                <a:gd name="T62" fmla="*/ 129450 w 6449"/>
                <a:gd name="T63" fmla="*/ 87925 h 7132"/>
                <a:gd name="T64" fmla="*/ 133725 w 6449"/>
                <a:gd name="T65" fmla="*/ 86100 h 7132"/>
                <a:gd name="T66" fmla="*/ 137400 w 6449"/>
                <a:gd name="T67" fmla="*/ 84275 h 7132"/>
                <a:gd name="T68" fmla="*/ 141050 w 6449"/>
                <a:gd name="T69" fmla="*/ 81825 h 7132"/>
                <a:gd name="T70" fmla="*/ 144725 w 6449"/>
                <a:gd name="T71" fmla="*/ 79375 h 7132"/>
                <a:gd name="T72" fmla="*/ 147775 w 6449"/>
                <a:gd name="T73" fmla="*/ 76325 h 7132"/>
                <a:gd name="T74" fmla="*/ 150825 w 6449"/>
                <a:gd name="T75" fmla="*/ 73275 h 7132"/>
                <a:gd name="T76" fmla="*/ 153275 w 6449"/>
                <a:gd name="T77" fmla="*/ 70225 h 7132"/>
                <a:gd name="T78" fmla="*/ 155700 w 6449"/>
                <a:gd name="T79" fmla="*/ 65950 h 7132"/>
                <a:gd name="T80" fmla="*/ 157550 w 6449"/>
                <a:gd name="T81" fmla="*/ 62275 h 7132"/>
                <a:gd name="T82" fmla="*/ 158750 w 6449"/>
                <a:gd name="T83" fmla="*/ 58000 h 7132"/>
                <a:gd name="T84" fmla="*/ 159975 w 6449"/>
                <a:gd name="T85" fmla="*/ 53725 h 7132"/>
                <a:gd name="T86" fmla="*/ 160600 w 6449"/>
                <a:gd name="T87" fmla="*/ 49475 h 7132"/>
                <a:gd name="T88" fmla="*/ 161200 w 6449"/>
                <a:gd name="T89" fmla="*/ 45200 h 7132"/>
                <a:gd name="T90" fmla="*/ 160600 w 6449"/>
                <a:gd name="T91" fmla="*/ 40300 h 7132"/>
                <a:gd name="T92" fmla="*/ 159975 w 6449"/>
                <a:gd name="T93" fmla="*/ 36025 h 7132"/>
                <a:gd name="T94" fmla="*/ 158750 w 6449"/>
                <a:gd name="T95" fmla="*/ 31750 h 7132"/>
                <a:gd name="T96" fmla="*/ 157550 w 6449"/>
                <a:gd name="T97" fmla="*/ 27475 h 7132"/>
                <a:gd name="T98" fmla="*/ 155700 w 6449"/>
                <a:gd name="T99" fmla="*/ 23825 h 7132"/>
                <a:gd name="T100" fmla="*/ 153275 w 6449"/>
                <a:gd name="T101" fmla="*/ 20150 h 7132"/>
                <a:gd name="T102" fmla="*/ 150825 w 6449"/>
                <a:gd name="T103" fmla="*/ 16500 h 7132"/>
                <a:gd name="T104" fmla="*/ 147775 w 6449"/>
                <a:gd name="T105" fmla="*/ 13450 h 7132"/>
                <a:gd name="T106" fmla="*/ 144725 w 6449"/>
                <a:gd name="T107" fmla="*/ 10375 h 7132"/>
                <a:gd name="T108" fmla="*/ 141050 w 6449"/>
                <a:gd name="T109" fmla="*/ 7950 h 7132"/>
                <a:gd name="T110" fmla="*/ 137400 w 6449"/>
                <a:gd name="T111" fmla="*/ 5500 h 7132"/>
                <a:gd name="T112" fmla="*/ 133725 w 6449"/>
                <a:gd name="T113" fmla="*/ 3675 h 7132"/>
                <a:gd name="T114" fmla="*/ 129450 w 6449"/>
                <a:gd name="T115" fmla="*/ 2450 h 7132"/>
                <a:gd name="T116" fmla="*/ 125175 w 6449"/>
                <a:gd name="T117" fmla="*/ 1225 h 7132"/>
                <a:gd name="T118" fmla="*/ 120900 w 6449"/>
                <a:gd name="T119" fmla="*/ 625 h 7132"/>
                <a:gd name="T120" fmla="*/ 116025 w 6449"/>
                <a:gd name="T121" fmla="*/ 0 h 71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4" name="Google Shape;274;p8">
              <a:extLst>
                <a:ext uri="{FF2B5EF4-FFF2-40B4-BE49-F238E27FC236}">
                  <a16:creationId xmlns:a16="http://schemas.microsoft.com/office/drawing/2014/main" id="{BF371E4A-07DD-3149-B471-4C87FA956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925" y="4985350"/>
              <a:ext cx="128250" cy="148400"/>
            </a:xfrm>
            <a:custGeom>
              <a:avLst/>
              <a:gdLst>
                <a:gd name="T0" fmla="*/ 39075 w 5130"/>
                <a:gd name="T1" fmla="*/ 0 h 5936"/>
                <a:gd name="T2" fmla="*/ 34800 w 5130"/>
                <a:gd name="T3" fmla="*/ 625 h 5936"/>
                <a:gd name="T4" fmla="*/ 30525 w 5130"/>
                <a:gd name="T5" fmla="*/ 1850 h 5936"/>
                <a:gd name="T6" fmla="*/ 26875 w 5130"/>
                <a:gd name="T7" fmla="*/ 3675 h 5936"/>
                <a:gd name="T8" fmla="*/ 22600 w 5130"/>
                <a:gd name="T9" fmla="*/ 5500 h 5936"/>
                <a:gd name="T10" fmla="*/ 18925 w 5130"/>
                <a:gd name="T11" fmla="*/ 7950 h 5936"/>
                <a:gd name="T12" fmla="*/ 15875 w 5130"/>
                <a:gd name="T13" fmla="*/ 10400 h 5936"/>
                <a:gd name="T14" fmla="*/ 12825 w 5130"/>
                <a:gd name="T15" fmla="*/ 13450 h 5936"/>
                <a:gd name="T16" fmla="*/ 9775 w 5130"/>
                <a:gd name="T17" fmla="*/ 16500 h 5936"/>
                <a:gd name="T18" fmla="*/ 7325 w 5130"/>
                <a:gd name="T19" fmla="*/ 20150 h 5936"/>
                <a:gd name="T20" fmla="*/ 4900 w 5130"/>
                <a:gd name="T21" fmla="*/ 23825 h 5936"/>
                <a:gd name="T22" fmla="*/ 3050 w 5130"/>
                <a:gd name="T23" fmla="*/ 27475 h 5936"/>
                <a:gd name="T24" fmla="*/ 1850 w 5130"/>
                <a:gd name="T25" fmla="*/ 31750 h 5936"/>
                <a:gd name="T26" fmla="*/ 625 w 5130"/>
                <a:gd name="T27" fmla="*/ 36650 h 5936"/>
                <a:gd name="T28" fmla="*/ 0 w 5130"/>
                <a:gd name="T29" fmla="*/ 40925 h 5936"/>
                <a:gd name="T30" fmla="*/ 0 w 5130"/>
                <a:gd name="T31" fmla="*/ 45200 h 5936"/>
                <a:gd name="T32" fmla="*/ 0 w 5130"/>
                <a:gd name="T33" fmla="*/ 50075 h 5936"/>
                <a:gd name="T34" fmla="*/ 625 w 5130"/>
                <a:gd name="T35" fmla="*/ 54350 h 5936"/>
                <a:gd name="T36" fmla="*/ 1850 w 5130"/>
                <a:gd name="T37" fmla="*/ 58625 h 5936"/>
                <a:gd name="T38" fmla="*/ 3675 w 5130"/>
                <a:gd name="T39" fmla="*/ 62300 h 5936"/>
                <a:gd name="T40" fmla="*/ 5500 w 5130"/>
                <a:gd name="T41" fmla="*/ 66575 h 5936"/>
                <a:gd name="T42" fmla="*/ 7950 w 5130"/>
                <a:gd name="T43" fmla="*/ 69625 h 5936"/>
                <a:gd name="T44" fmla="*/ 10375 w 5130"/>
                <a:gd name="T45" fmla="*/ 73275 h 5936"/>
                <a:gd name="T46" fmla="*/ 13450 w 5130"/>
                <a:gd name="T47" fmla="*/ 76325 h 5936"/>
                <a:gd name="T48" fmla="*/ 16500 w 5130"/>
                <a:gd name="T49" fmla="*/ 79375 h 5936"/>
                <a:gd name="T50" fmla="*/ 20150 w 5130"/>
                <a:gd name="T51" fmla="*/ 81825 h 5936"/>
                <a:gd name="T52" fmla="*/ 23825 w 5130"/>
                <a:gd name="T53" fmla="*/ 84275 h 5936"/>
                <a:gd name="T54" fmla="*/ 27475 w 5130"/>
                <a:gd name="T55" fmla="*/ 86100 h 5936"/>
                <a:gd name="T56" fmla="*/ 31750 w 5130"/>
                <a:gd name="T57" fmla="*/ 87325 h 5936"/>
                <a:gd name="T58" fmla="*/ 36650 w 5130"/>
                <a:gd name="T59" fmla="*/ 88550 h 5936"/>
                <a:gd name="T60" fmla="*/ 42750 w 5130"/>
                <a:gd name="T61" fmla="*/ 89150 h 5936"/>
                <a:gd name="T62" fmla="*/ 49475 w 5130"/>
                <a:gd name="T63" fmla="*/ 89150 h 5936"/>
                <a:gd name="T64" fmla="*/ 55575 w 5130"/>
                <a:gd name="T65" fmla="*/ 87925 h 5936"/>
                <a:gd name="T66" fmla="*/ 61675 w 5130"/>
                <a:gd name="T67" fmla="*/ 86100 h 5936"/>
                <a:gd name="T68" fmla="*/ 109900 w 5130"/>
                <a:gd name="T69" fmla="*/ 148375 h 5936"/>
                <a:gd name="T70" fmla="*/ 118450 w 5130"/>
                <a:gd name="T71" fmla="*/ 141050 h 5936"/>
                <a:gd name="T72" fmla="*/ 128225 w 5130"/>
                <a:gd name="T73" fmla="*/ 134350 h 5936"/>
                <a:gd name="T74" fmla="*/ 80000 w 5130"/>
                <a:gd name="T75" fmla="*/ 71450 h 5936"/>
                <a:gd name="T76" fmla="*/ 83050 w 5130"/>
                <a:gd name="T77" fmla="*/ 67175 h 5936"/>
                <a:gd name="T78" fmla="*/ 85475 w 5130"/>
                <a:gd name="T79" fmla="*/ 62900 h 5936"/>
                <a:gd name="T80" fmla="*/ 87325 w 5130"/>
                <a:gd name="T81" fmla="*/ 58025 h 5936"/>
                <a:gd name="T82" fmla="*/ 88550 w 5130"/>
                <a:gd name="T83" fmla="*/ 52525 h 5936"/>
                <a:gd name="T84" fmla="*/ 89150 w 5130"/>
                <a:gd name="T85" fmla="*/ 48250 h 5936"/>
                <a:gd name="T86" fmla="*/ 89150 w 5130"/>
                <a:gd name="T87" fmla="*/ 43350 h 5936"/>
                <a:gd name="T88" fmla="*/ 89150 w 5130"/>
                <a:gd name="T89" fmla="*/ 39100 h 5936"/>
                <a:gd name="T90" fmla="*/ 87925 w 5130"/>
                <a:gd name="T91" fmla="*/ 34825 h 5936"/>
                <a:gd name="T92" fmla="*/ 86700 w 5130"/>
                <a:gd name="T93" fmla="*/ 30550 h 5936"/>
                <a:gd name="T94" fmla="*/ 85475 w 5130"/>
                <a:gd name="T95" fmla="*/ 26875 h 5936"/>
                <a:gd name="T96" fmla="*/ 83650 w 5130"/>
                <a:gd name="T97" fmla="*/ 22600 h 5936"/>
                <a:gd name="T98" fmla="*/ 81225 w 5130"/>
                <a:gd name="T99" fmla="*/ 18950 h 5936"/>
                <a:gd name="T100" fmla="*/ 78775 w 5130"/>
                <a:gd name="T101" fmla="*/ 15875 h 5936"/>
                <a:gd name="T102" fmla="*/ 75725 w 5130"/>
                <a:gd name="T103" fmla="*/ 12825 h 5936"/>
                <a:gd name="T104" fmla="*/ 72675 w 5130"/>
                <a:gd name="T105" fmla="*/ 9775 h 5936"/>
                <a:gd name="T106" fmla="*/ 69000 w 5130"/>
                <a:gd name="T107" fmla="*/ 7350 h 5936"/>
                <a:gd name="T108" fmla="*/ 65350 w 5130"/>
                <a:gd name="T109" fmla="*/ 4900 h 5936"/>
                <a:gd name="T110" fmla="*/ 61075 w 5130"/>
                <a:gd name="T111" fmla="*/ 3075 h 5936"/>
                <a:gd name="T112" fmla="*/ 56800 w 5130"/>
                <a:gd name="T113" fmla="*/ 1850 h 5936"/>
                <a:gd name="T114" fmla="*/ 52525 w 5130"/>
                <a:gd name="T115" fmla="*/ 625 h 5936"/>
                <a:gd name="T116" fmla="*/ 48250 w 5130"/>
                <a:gd name="T117" fmla="*/ 0 h 5936"/>
                <a:gd name="T118" fmla="*/ 39075 w 5130"/>
                <a:gd name="T119" fmla="*/ 0 h 59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5" name="Google Shape;275;p8">
              <a:extLst>
                <a:ext uri="{FF2B5EF4-FFF2-40B4-BE49-F238E27FC236}">
                  <a16:creationId xmlns:a16="http://schemas.microsoft.com/office/drawing/2014/main" id="{1530F5A6-D06C-2A4A-8395-A3C8356E61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175" y="5241175"/>
              <a:ext cx="180125" cy="109325"/>
            </a:xfrm>
            <a:custGeom>
              <a:avLst/>
              <a:gdLst>
                <a:gd name="T0" fmla="*/ 170975 w 7205"/>
                <a:gd name="T1" fmla="*/ 25 h 4373"/>
                <a:gd name="T2" fmla="*/ 80600 w 7205"/>
                <a:gd name="T3" fmla="*/ 37275 h 4373"/>
                <a:gd name="T4" fmla="*/ 77550 w 7205"/>
                <a:gd name="T5" fmla="*/ 34200 h 4373"/>
                <a:gd name="T6" fmla="*/ 74500 w 7205"/>
                <a:gd name="T7" fmla="*/ 31150 h 4373"/>
                <a:gd name="T8" fmla="*/ 71450 w 7205"/>
                <a:gd name="T9" fmla="*/ 28100 h 4373"/>
                <a:gd name="T10" fmla="*/ 67175 w 7205"/>
                <a:gd name="T11" fmla="*/ 25650 h 4373"/>
                <a:gd name="T12" fmla="*/ 63500 w 7205"/>
                <a:gd name="T13" fmla="*/ 23825 h 4373"/>
                <a:gd name="T14" fmla="*/ 59225 w 7205"/>
                <a:gd name="T15" fmla="*/ 22000 h 4373"/>
                <a:gd name="T16" fmla="*/ 54950 w 7205"/>
                <a:gd name="T17" fmla="*/ 20775 h 4373"/>
                <a:gd name="T18" fmla="*/ 50675 w 7205"/>
                <a:gd name="T19" fmla="*/ 20175 h 4373"/>
                <a:gd name="T20" fmla="*/ 46400 w 7205"/>
                <a:gd name="T21" fmla="*/ 19550 h 4373"/>
                <a:gd name="T22" fmla="*/ 42125 w 7205"/>
                <a:gd name="T23" fmla="*/ 20175 h 4373"/>
                <a:gd name="T24" fmla="*/ 37850 w 7205"/>
                <a:gd name="T25" fmla="*/ 20175 h 4373"/>
                <a:gd name="T26" fmla="*/ 33575 w 7205"/>
                <a:gd name="T27" fmla="*/ 21400 h 4373"/>
                <a:gd name="T28" fmla="*/ 29300 w 7205"/>
                <a:gd name="T29" fmla="*/ 22600 h 4373"/>
                <a:gd name="T30" fmla="*/ 25650 w 7205"/>
                <a:gd name="T31" fmla="*/ 24450 h 4373"/>
                <a:gd name="T32" fmla="*/ 21975 w 7205"/>
                <a:gd name="T33" fmla="*/ 26275 h 4373"/>
                <a:gd name="T34" fmla="*/ 18325 w 7205"/>
                <a:gd name="T35" fmla="*/ 28725 h 4373"/>
                <a:gd name="T36" fmla="*/ 14650 w 7205"/>
                <a:gd name="T37" fmla="*/ 31775 h 4373"/>
                <a:gd name="T38" fmla="*/ 11600 w 7205"/>
                <a:gd name="T39" fmla="*/ 34825 h 4373"/>
                <a:gd name="T40" fmla="*/ 8550 w 7205"/>
                <a:gd name="T41" fmla="*/ 37875 h 4373"/>
                <a:gd name="T42" fmla="*/ 6100 w 7205"/>
                <a:gd name="T43" fmla="*/ 42150 h 4373"/>
                <a:gd name="T44" fmla="*/ 4275 w 7205"/>
                <a:gd name="T45" fmla="*/ 45800 h 4373"/>
                <a:gd name="T46" fmla="*/ 2450 w 7205"/>
                <a:gd name="T47" fmla="*/ 50075 h 4373"/>
                <a:gd name="T48" fmla="*/ 1225 w 7205"/>
                <a:gd name="T49" fmla="*/ 54350 h 4373"/>
                <a:gd name="T50" fmla="*/ 625 w 7205"/>
                <a:gd name="T51" fmla="*/ 58625 h 4373"/>
                <a:gd name="T52" fmla="*/ 0 w 7205"/>
                <a:gd name="T53" fmla="*/ 62900 h 4373"/>
                <a:gd name="T54" fmla="*/ 0 w 7205"/>
                <a:gd name="T55" fmla="*/ 67175 h 4373"/>
                <a:gd name="T56" fmla="*/ 625 w 7205"/>
                <a:gd name="T57" fmla="*/ 71450 h 4373"/>
                <a:gd name="T58" fmla="*/ 1825 w 7205"/>
                <a:gd name="T59" fmla="*/ 75725 h 4373"/>
                <a:gd name="T60" fmla="*/ 3050 w 7205"/>
                <a:gd name="T61" fmla="*/ 80000 h 4373"/>
                <a:gd name="T62" fmla="*/ 4875 w 7205"/>
                <a:gd name="T63" fmla="*/ 83675 h 4373"/>
                <a:gd name="T64" fmla="*/ 6725 w 7205"/>
                <a:gd name="T65" fmla="*/ 87950 h 4373"/>
                <a:gd name="T66" fmla="*/ 9150 w 7205"/>
                <a:gd name="T67" fmla="*/ 91000 h 4373"/>
                <a:gd name="T68" fmla="*/ 11600 w 7205"/>
                <a:gd name="T69" fmla="*/ 94650 h 4373"/>
                <a:gd name="T70" fmla="*/ 15275 w 7205"/>
                <a:gd name="T71" fmla="*/ 97700 h 4373"/>
                <a:gd name="T72" fmla="*/ 18325 w 7205"/>
                <a:gd name="T73" fmla="*/ 100775 h 4373"/>
                <a:gd name="T74" fmla="*/ 22600 w 7205"/>
                <a:gd name="T75" fmla="*/ 103200 h 4373"/>
                <a:gd name="T76" fmla="*/ 26250 w 7205"/>
                <a:gd name="T77" fmla="*/ 105025 h 4373"/>
                <a:gd name="T78" fmla="*/ 30525 w 7205"/>
                <a:gd name="T79" fmla="*/ 106875 h 4373"/>
                <a:gd name="T80" fmla="*/ 34800 w 7205"/>
                <a:gd name="T81" fmla="*/ 108100 h 4373"/>
                <a:gd name="T82" fmla="*/ 39075 w 7205"/>
                <a:gd name="T83" fmla="*/ 108700 h 4373"/>
                <a:gd name="T84" fmla="*/ 43350 w 7205"/>
                <a:gd name="T85" fmla="*/ 109300 h 4373"/>
                <a:gd name="T86" fmla="*/ 47625 w 7205"/>
                <a:gd name="T87" fmla="*/ 109300 h 4373"/>
                <a:gd name="T88" fmla="*/ 51900 w 7205"/>
                <a:gd name="T89" fmla="*/ 108700 h 4373"/>
                <a:gd name="T90" fmla="*/ 56175 w 7205"/>
                <a:gd name="T91" fmla="*/ 107475 h 4373"/>
                <a:gd name="T92" fmla="*/ 60450 w 7205"/>
                <a:gd name="T93" fmla="*/ 106250 h 4373"/>
                <a:gd name="T94" fmla="*/ 64125 w 7205"/>
                <a:gd name="T95" fmla="*/ 105025 h 4373"/>
                <a:gd name="T96" fmla="*/ 67775 w 7205"/>
                <a:gd name="T97" fmla="*/ 102600 h 4373"/>
                <a:gd name="T98" fmla="*/ 71450 w 7205"/>
                <a:gd name="T99" fmla="*/ 100150 h 4373"/>
                <a:gd name="T100" fmla="*/ 75100 w 7205"/>
                <a:gd name="T101" fmla="*/ 97700 h 4373"/>
                <a:gd name="T102" fmla="*/ 78150 w 7205"/>
                <a:gd name="T103" fmla="*/ 94650 h 4373"/>
                <a:gd name="T104" fmla="*/ 81200 w 7205"/>
                <a:gd name="T105" fmla="*/ 91000 h 4373"/>
                <a:gd name="T106" fmla="*/ 83650 w 7205"/>
                <a:gd name="T107" fmla="*/ 87325 h 4373"/>
                <a:gd name="T108" fmla="*/ 86700 w 7205"/>
                <a:gd name="T109" fmla="*/ 80000 h 4373"/>
                <a:gd name="T110" fmla="*/ 88525 w 7205"/>
                <a:gd name="T111" fmla="*/ 73275 h 4373"/>
                <a:gd name="T112" fmla="*/ 89750 w 7205"/>
                <a:gd name="T113" fmla="*/ 65950 h 4373"/>
                <a:gd name="T114" fmla="*/ 89150 w 7205"/>
                <a:gd name="T115" fmla="*/ 58625 h 4373"/>
                <a:gd name="T116" fmla="*/ 180125 w 7205"/>
                <a:gd name="T117" fmla="*/ 21400 h 4373"/>
                <a:gd name="T118" fmla="*/ 174625 w 7205"/>
                <a:gd name="T119" fmla="*/ 11000 h 4373"/>
                <a:gd name="T120" fmla="*/ 170975 w 7205"/>
                <a:gd name="T121" fmla="*/ 25 h 437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6" name="Google Shape;276;p8">
              <a:extLst>
                <a:ext uri="{FF2B5EF4-FFF2-40B4-BE49-F238E27FC236}">
                  <a16:creationId xmlns:a16="http://schemas.microsoft.com/office/drawing/2014/main" id="{C09A3A28-30A1-CB40-B094-5666C0B7B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1575" y="5316900"/>
              <a:ext cx="89175" cy="159975"/>
            </a:xfrm>
            <a:custGeom>
              <a:avLst/>
              <a:gdLst>
                <a:gd name="T0" fmla="*/ 37275 w 3567"/>
                <a:gd name="T1" fmla="*/ 0 h 6399"/>
                <a:gd name="T2" fmla="*/ 34825 w 3567"/>
                <a:gd name="T3" fmla="*/ 71450 h 6399"/>
                <a:gd name="T4" fmla="*/ 29950 w 3567"/>
                <a:gd name="T5" fmla="*/ 72675 h 6399"/>
                <a:gd name="T6" fmla="*/ 25050 w 3567"/>
                <a:gd name="T7" fmla="*/ 75100 h 6399"/>
                <a:gd name="T8" fmla="*/ 20175 w 3567"/>
                <a:gd name="T9" fmla="*/ 77550 h 6399"/>
                <a:gd name="T10" fmla="*/ 15900 w 3567"/>
                <a:gd name="T11" fmla="*/ 80600 h 6399"/>
                <a:gd name="T12" fmla="*/ 12225 w 3567"/>
                <a:gd name="T13" fmla="*/ 83650 h 6399"/>
                <a:gd name="T14" fmla="*/ 9800 w 3567"/>
                <a:gd name="T15" fmla="*/ 87325 h 6399"/>
                <a:gd name="T16" fmla="*/ 6725 w 3567"/>
                <a:gd name="T17" fmla="*/ 90975 h 6399"/>
                <a:gd name="T18" fmla="*/ 4900 w 3567"/>
                <a:gd name="T19" fmla="*/ 94650 h 6399"/>
                <a:gd name="T20" fmla="*/ 3075 w 3567"/>
                <a:gd name="T21" fmla="*/ 98300 h 6399"/>
                <a:gd name="T22" fmla="*/ 1850 w 3567"/>
                <a:gd name="T23" fmla="*/ 102575 h 6399"/>
                <a:gd name="T24" fmla="*/ 625 w 3567"/>
                <a:gd name="T25" fmla="*/ 106850 h 6399"/>
                <a:gd name="T26" fmla="*/ 25 w 3567"/>
                <a:gd name="T27" fmla="*/ 111125 h 6399"/>
                <a:gd name="T28" fmla="*/ 25 w 3567"/>
                <a:gd name="T29" fmla="*/ 115400 h 6399"/>
                <a:gd name="T30" fmla="*/ 25 w 3567"/>
                <a:gd name="T31" fmla="*/ 119675 h 6399"/>
                <a:gd name="T32" fmla="*/ 625 w 3567"/>
                <a:gd name="T33" fmla="*/ 123950 h 6399"/>
                <a:gd name="T34" fmla="*/ 1850 w 3567"/>
                <a:gd name="T35" fmla="*/ 128225 h 6399"/>
                <a:gd name="T36" fmla="*/ 3075 w 3567"/>
                <a:gd name="T37" fmla="*/ 131900 h 6399"/>
                <a:gd name="T38" fmla="*/ 4900 w 3567"/>
                <a:gd name="T39" fmla="*/ 136175 h 6399"/>
                <a:gd name="T40" fmla="*/ 7350 w 3567"/>
                <a:gd name="T41" fmla="*/ 139825 h 6399"/>
                <a:gd name="T42" fmla="*/ 10400 w 3567"/>
                <a:gd name="T43" fmla="*/ 143500 h 6399"/>
                <a:gd name="T44" fmla="*/ 13450 w 3567"/>
                <a:gd name="T45" fmla="*/ 147150 h 6399"/>
                <a:gd name="T46" fmla="*/ 16500 w 3567"/>
                <a:gd name="T47" fmla="*/ 150200 h 6399"/>
                <a:gd name="T48" fmla="*/ 20175 w 3567"/>
                <a:gd name="T49" fmla="*/ 152650 h 6399"/>
                <a:gd name="T50" fmla="*/ 23825 w 3567"/>
                <a:gd name="T51" fmla="*/ 154475 h 6399"/>
                <a:gd name="T52" fmla="*/ 28100 w 3567"/>
                <a:gd name="T53" fmla="*/ 156300 h 6399"/>
                <a:gd name="T54" fmla="*/ 31775 w 3567"/>
                <a:gd name="T55" fmla="*/ 158150 h 6399"/>
                <a:gd name="T56" fmla="*/ 36050 w 3567"/>
                <a:gd name="T57" fmla="*/ 158750 h 6399"/>
                <a:gd name="T58" fmla="*/ 40325 w 3567"/>
                <a:gd name="T59" fmla="*/ 159375 h 6399"/>
                <a:gd name="T60" fmla="*/ 44600 w 3567"/>
                <a:gd name="T61" fmla="*/ 159975 h 6399"/>
                <a:gd name="T62" fmla="*/ 48875 w 3567"/>
                <a:gd name="T63" fmla="*/ 159375 h 6399"/>
                <a:gd name="T64" fmla="*/ 53150 w 3567"/>
                <a:gd name="T65" fmla="*/ 158750 h 6399"/>
                <a:gd name="T66" fmla="*/ 57425 w 3567"/>
                <a:gd name="T67" fmla="*/ 157525 h 6399"/>
                <a:gd name="T68" fmla="*/ 61700 w 3567"/>
                <a:gd name="T69" fmla="*/ 156300 h 6399"/>
                <a:gd name="T70" fmla="*/ 65350 w 3567"/>
                <a:gd name="T71" fmla="*/ 154475 h 6399"/>
                <a:gd name="T72" fmla="*/ 69625 w 3567"/>
                <a:gd name="T73" fmla="*/ 152050 h 6399"/>
                <a:gd name="T74" fmla="*/ 73300 w 3567"/>
                <a:gd name="T75" fmla="*/ 149600 h 6399"/>
                <a:gd name="T76" fmla="*/ 76350 w 3567"/>
                <a:gd name="T77" fmla="*/ 146550 h 6399"/>
                <a:gd name="T78" fmla="*/ 79400 w 3567"/>
                <a:gd name="T79" fmla="*/ 142875 h 6399"/>
                <a:gd name="T80" fmla="*/ 81825 w 3567"/>
                <a:gd name="T81" fmla="*/ 139225 h 6399"/>
                <a:gd name="T82" fmla="*/ 84275 w 3567"/>
                <a:gd name="T83" fmla="*/ 135550 h 6399"/>
                <a:gd name="T84" fmla="*/ 86100 w 3567"/>
                <a:gd name="T85" fmla="*/ 131900 h 6399"/>
                <a:gd name="T86" fmla="*/ 87325 w 3567"/>
                <a:gd name="T87" fmla="*/ 127625 h 6399"/>
                <a:gd name="T88" fmla="*/ 88550 w 3567"/>
                <a:gd name="T89" fmla="*/ 123350 h 6399"/>
                <a:gd name="T90" fmla="*/ 89175 w 3567"/>
                <a:gd name="T91" fmla="*/ 119075 h 6399"/>
                <a:gd name="T92" fmla="*/ 89175 w 3567"/>
                <a:gd name="T93" fmla="*/ 114800 h 6399"/>
                <a:gd name="T94" fmla="*/ 89175 w 3567"/>
                <a:gd name="T95" fmla="*/ 110525 h 6399"/>
                <a:gd name="T96" fmla="*/ 88550 w 3567"/>
                <a:gd name="T97" fmla="*/ 106250 h 6399"/>
                <a:gd name="T98" fmla="*/ 87325 w 3567"/>
                <a:gd name="T99" fmla="*/ 101975 h 6399"/>
                <a:gd name="T100" fmla="*/ 85500 w 3567"/>
                <a:gd name="T101" fmla="*/ 97700 h 6399"/>
                <a:gd name="T102" fmla="*/ 83675 w 3567"/>
                <a:gd name="T103" fmla="*/ 94025 h 6399"/>
                <a:gd name="T104" fmla="*/ 81825 w 3567"/>
                <a:gd name="T105" fmla="*/ 90375 h 6399"/>
                <a:gd name="T106" fmla="*/ 78775 w 3567"/>
                <a:gd name="T107" fmla="*/ 86700 h 6399"/>
                <a:gd name="T108" fmla="*/ 74500 w 3567"/>
                <a:gd name="T109" fmla="*/ 81825 h 6399"/>
                <a:gd name="T110" fmla="*/ 69025 w 3567"/>
                <a:gd name="T111" fmla="*/ 77550 h 6399"/>
                <a:gd name="T112" fmla="*/ 63525 w 3567"/>
                <a:gd name="T113" fmla="*/ 74500 h 6399"/>
                <a:gd name="T114" fmla="*/ 58025 w 3567"/>
                <a:gd name="T115" fmla="*/ 72675 h 6399"/>
                <a:gd name="T116" fmla="*/ 60475 w 3567"/>
                <a:gd name="T117" fmla="*/ 625 h 6399"/>
                <a:gd name="T118" fmla="*/ 60475 w 3567"/>
                <a:gd name="T119" fmla="*/ 625 h 6399"/>
                <a:gd name="T120" fmla="*/ 53150 w 3567"/>
                <a:gd name="T121" fmla="*/ 1225 h 6399"/>
                <a:gd name="T122" fmla="*/ 45200 w 3567"/>
                <a:gd name="T123" fmla="*/ 625 h 6399"/>
                <a:gd name="T124" fmla="*/ 37275 w 3567"/>
                <a:gd name="T125" fmla="*/ 0 h 639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7" name="Google Shape;277;p8">
              <a:extLst>
                <a:ext uri="{FF2B5EF4-FFF2-40B4-BE49-F238E27FC236}">
                  <a16:creationId xmlns:a16="http://schemas.microsoft.com/office/drawing/2014/main" id="{0893236A-9E82-2C4A-9656-D8D2E69BF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9100" y="5194175"/>
              <a:ext cx="161850" cy="89775"/>
            </a:xfrm>
            <a:custGeom>
              <a:avLst/>
              <a:gdLst>
                <a:gd name="T0" fmla="*/ 114800 w 6474"/>
                <a:gd name="T1" fmla="*/ 0 h 3591"/>
                <a:gd name="T2" fmla="*/ 110550 w 6474"/>
                <a:gd name="T3" fmla="*/ 625 h 3591"/>
                <a:gd name="T4" fmla="*/ 106275 w 6474"/>
                <a:gd name="T5" fmla="*/ 1825 h 3591"/>
                <a:gd name="T6" fmla="*/ 102000 w 6474"/>
                <a:gd name="T7" fmla="*/ 3050 h 3591"/>
                <a:gd name="T8" fmla="*/ 97100 w 6474"/>
                <a:gd name="T9" fmla="*/ 4900 h 3591"/>
                <a:gd name="T10" fmla="*/ 92825 w 6474"/>
                <a:gd name="T11" fmla="*/ 7325 h 3591"/>
                <a:gd name="T12" fmla="*/ 89175 w 6474"/>
                <a:gd name="T13" fmla="*/ 9775 h 3591"/>
                <a:gd name="T14" fmla="*/ 85500 w 6474"/>
                <a:gd name="T15" fmla="*/ 12825 h 3591"/>
                <a:gd name="T16" fmla="*/ 82450 w 6474"/>
                <a:gd name="T17" fmla="*/ 16500 h 3591"/>
                <a:gd name="T18" fmla="*/ 80000 w 6474"/>
                <a:gd name="T19" fmla="*/ 20150 h 3591"/>
                <a:gd name="T20" fmla="*/ 77575 w 6474"/>
                <a:gd name="T21" fmla="*/ 23825 h 3591"/>
                <a:gd name="T22" fmla="*/ 75725 w 6474"/>
                <a:gd name="T23" fmla="*/ 28100 h 3591"/>
                <a:gd name="T24" fmla="*/ 2475 w 6474"/>
                <a:gd name="T25" fmla="*/ 18925 h 3591"/>
                <a:gd name="T26" fmla="*/ 1850 w 6474"/>
                <a:gd name="T27" fmla="*/ 30525 h 3591"/>
                <a:gd name="T28" fmla="*/ 25 w 6474"/>
                <a:gd name="T29" fmla="*/ 41525 h 3591"/>
                <a:gd name="T30" fmla="*/ 72675 w 6474"/>
                <a:gd name="T31" fmla="*/ 50675 h 3591"/>
                <a:gd name="T32" fmla="*/ 73300 w 6474"/>
                <a:gd name="T33" fmla="*/ 55575 h 3591"/>
                <a:gd name="T34" fmla="*/ 75125 w 6474"/>
                <a:gd name="T35" fmla="*/ 60450 h 3591"/>
                <a:gd name="T36" fmla="*/ 76950 w 6474"/>
                <a:gd name="T37" fmla="*/ 64125 h 3591"/>
                <a:gd name="T38" fmla="*/ 78800 w 6474"/>
                <a:gd name="T39" fmla="*/ 68400 h 3591"/>
                <a:gd name="T40" fmla="*/ 81225 w 6474"/>
                <a:gd name="T41" fmla="*/ 72050 h 3591"/>
                <a:gd name="T42" fmla="*/ 84275 w 6474"/>
                <a:gd name="T43" fmla="*/ 75100 h 3591"/>
                <a:gd name="T44" fmla="*/ 87325 w 6474"/>
                <a:gd name="T45" fmla="*/ 78150 h 3591"/>
                <a:gd name="T46" fmla="*/ 90400 w 6474"/>
                <a:gd name="T47" fmla="*/ 81200 h 3591"/>
                <a:gd name="T48" fmla="*/ 94050 w 6474"/>
                <a:gd name="T49" fmla="*/ 83650 h 3591"/>
                <a:gd name="T50" fmla="*/ 97725 w 6474"/>
                <a:gd name="T51" fmla="*/ 85475 h 3591"/>
                <a:gd name="T52" fmla="*/ 102000 w 6474"/>
                <a:gd name="T53" fmla="*/ 87325 h 3591"/>
                <a:gd name="T54" fmla="*/ 106275 w 6474"/>
                <a:gd name="T55" fmla="*/ 88525 h 3591"/>
                <a:gd name="T56" fmla="*/ 110550 w 6474"/>
                <a:gd name="T57" fmla="*/ 89150 h 3591"/>
                <a:gd name="T58" fmla="*/ 114800 w 6474"/>
                <a:gd name="T59" fmla="*/ 89750 h 3591"/>
                <a:gd name="T60" fmla="*/ 119075 w 6474"/>
                <a:gd name="T61" fmla="*/ 89750 h 3591"/>
                <a:gd name="T62" fmla="*/ 123350 w 6474"/>
                <a:gd name="T63" fmla="*/ 89150 h 3591"/>
                <a:gd name="T64" fmla="*/ 127625 w 6474"/>
                <a:gd name="T65" fmla="*/ 88525 h 3591"/>
                <a:gd name="T66" fmla="*/ 131900 w 6474"/>
                <a:gd name="T67" fmla="*/ 86700 h 3591"/>
                <a:gd name="T68" fmla="*/ 136175 w 6474"/>
                <a:gd name="T69" fmla="*/ 85475 h 3591"/>
                <a:gd name="T70" fmla="*/ 140450 w 6474"/>
                <a:gd name="T71" fmla="*/ 83050 h 3591"/>
                <a:gd name="T72" fmla="*/ 144125 w 6474"/>
                <a:gd name="T73" fmla="*/ 80600 h 3591"/>
                <a:gd name="T74" fmla="*/ 147175 w 6474"/>
                <a:gd name="T75" fmla="*/ 77550 h 3591"/>
                <a:gd name="T76" fmla="*/ 150225 w 6474"/>
                <a:gd name="T77" fmla="*/ 74500 h 3591"/>
                <a:gd name="T78" fmla="*/ 153275 w 6474"/>
                <a:gd name="T79" fmla="*/ 71450 h 3591"/>
                <a:gd name="T80" fmla="*/ 155100 w 6474"/>
                <a:gd name="T81" fmla="*/ 67775 h 3591"/>
                <a:gd name="T82" fmla="*/ 157550 w 6474"/>
                <a:gd name="T83" fmla="*/ 64125 h 3591"/>
                <a:gd name="T84" fmla="*/ 158775 w 6474"/>
                <a:gd name="T85" fmla="*/ 59850 h 3591"/>
                <a:gd name="T86" fmla="*/ 160000 w 6474"/>
                <a:gd name="T87" fmla="*/ 55575 h 3591"/>
                <a:gd name="T88" fmla="*/ 161225 w 6474"/>
                <a:gd name="T89" fmla="*/ 51900 h 3591"/>
                <a:gd name="T90" fmla="*/ 161825 w 6474"/>
                <a:gd name="T91" fmla="*/ 47025 h 3591"/>
                <a:gd name="T92" fmla="*/ 161825 w 6474"/>
                <a:gd name="T93" fmla="*/ 42750 h 3591"/>
                <a:gd name="T94" fmla="*/ 161225 w 6474"/>
                <a:gd name="T95" fmla="*/ 38475 h 3591"/>
                <a:gd name="T96" fmla="*/ 160600 w 6474"/>
                <a:gd name="T97" fmla="*/ 34200 h 3591"/>
                <a:gd name="T98" fmla="*/ 158775 w 6474"/>
                <a:gd name="T99" fmla="*/ 29925 h 3591"/>
                <a:gd name="T100" fmla="*/ 156950 w 6474"/>
                <a:gd name="T101" fmla="*/ 25650 h 3591"/>
                <a:gd name="T102" fmla="*/ 155100 w 6474"/>
                <a:gd name="T103" fmla="*/ 21375 h 3591"/>
                <a:gd name="T104" fmla="*/ 152675 w 6474"/>
                <a:gd name="T105" fmla="*/ 17700 h 3591"/>
                <a:gd name="T106" fmla="*/ 149625 w 6474"/>
                <a:gd name="T107" fmla="*/ 14650 h 3591"/>
                <a:gd name="T108" fmla="*/ 146550 w 6474"/>
                <a:gd name="T109" fmla="*/ 11600 h 3591"/>
                <a:gd name="T110" fmla="*/ 143500 w 6474"/>
                <a:gd name="T111" fmla="*/ 8550 h 3591"/>
                <a:gd name="T112" fmla="*/ 139850 w 6474"/>
                <a:gd name="T113" fmla="*/ 6725 h 3591"/>
                <a:gd name="T114" fmla="*/ 136175 w 6474"/>
                <a:gd name="T115" fmla="*/ 4275 h 3591"/>
                <a:gd name="T116" fmla="*/ 131900 w 6474"/>
                <a:gd name="T117" fmla="*/ 3050 h 3591"/>
                <a:gd name="T118" fmla="*/ 127625 w 6474"/>
                <a:gd name="T119" fmla="*/ 1825 h 3591"/>
                <a:gd name="T120" fmla="*/ 123350 w 6474"/>
                <a:gd name="T121" fmla="*/ 625 h 3591"/>
                <a:gd name="T122" fmla="*/ 119075 w 6474"/>
                <a:gd name="T123" fmla="*/ 625 h 3591"/>
                <a:gd name="T124" fmla="*/ 114800 w 6474"/>
                <a:gd name="T125" fmla="*/ 0 h 359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  <p:sp>
          <p:nvSpPr>
            <p:cNvPr id="38" name="Google Shape;278;p8">
              <a:extLst>
                <a:ext uri="{FF2B5EF4-FFF2-40B4-BE49-F238E27FC236}">
                  <a16:creationId xmlns:a16="http://schemas.microsoft.com/office/drawing/2014/main" id="{7479058F-FEB4-1048-B632-FE5E54100D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0075" y="5116000"/>
              <a:ext cx="189300" cy="189925"/>
            </a:xfrm>
            <a:custGeom>
              <a:avLst/>
              <a:gdLst>
                <a:gd name="T0" fmla="*/ 84875 w 7572"/>
                <a:gd name="T1" fmla="*/ 625 h 7597"/>
                <a:gd name="T2" fmla="*/ 66550 w 7572"/>
                <a:gd name="T3" fmla="*/ 4300 h 7597"/>
                <a:gd name="T4" fmla="*/ 49450 w 7572"/>
                <a:gd name="T5" fmla="*/ 11625 h 7597"/>
                <a:gd name="T6" fmla="*/ 34800 w 7572"/>
                <a:gd name="T7" fmla="*/ 22000 h 7597"/>
                <a:gd name="T8" fmla="*/ 21975 w 7572"/>
                <a:gd name="T9" fmla="*/ 34825 h 7597"/>
                <a:gd name="T10" fmla="*/ 11600 w 7572"/>
                <a:gd name="T11" fmla="*/ 49475 h 7597"/>
                <a:gd name="T12" fmla="*/ 4275 w 7572"/>
                <a:gd name="T13" fmla="*/ 66575 h 7597"/>
                <a:gd name="T14" fmla="*/ 600 w 7572"/>
                <a:gd name="T15" fmla="*/ 85500 h 7597"/>
                <a:gd name="T16" fmla="*/ 600 w 7572"/>
                <a:gd name="T17" fmla="*/ 104425 h 7597"/>
                <a:gd name="T18" fmla="*/ 4275 w 7572"/>
                <a:gd name="T19" fmla="*/ 123350 h 7597"/>
                <a:gd name="T20" fmla="*/ 11600 w 7572"/>
                <a:gd name="T21" fmla="*/ 139850 h 7597"/>
                <a:gd name="T22" fmla="*/ 21975 w 7572"/>
                <a:gd name="T23" fmla="*/ 155100 h 7597"/>
                <a:gd name="T24" fmla="*/ 34800 w 7572"/>
                <a:gd name="T25" fmla="*/ 167925 h 7597"/>
                <a:gd name="T26" fmla="*/ 49450 w 7572"/>
                <a:gd name="T27" fmla="*/ 178325 h 7597"/>
                <a:gd name="T28" fmla="*/ 66550 w 7572"/>
                <a:gd name="T29" fmla="*/ 185650 h 7597"/>
                <a:gd name="T30" fmla="*/ 84875 w 7572"/>
                <a:gd name="T31" fmla="*/ 189300 h 7597"/>
                <a:gd name="T32" fmla="*/ 104400 w 7572"/>
                <a:gd name="T33" fmla="*/ 189300 h 7597"/>
                <a:gd name="T34" fmla="*/ 122725 w 7572"/>
                <a:gd name="T35" fmla="*/ 185650 h 7597"/>
                <a:gd name="T36" fmla="*/ 139825 w 7572"/>
                <a:gd name="T37" fmla="*/ 178325 h 7597"/>
                <a:gd name="T38" fmla="*/ 155075 w 7572"/>
                <a:gd name="T39" fmla="*/ 167925 h 7597"/>
                <a:gd name="T40" fmla="*/ 167900 w 7572"/>
                <a:gd name="T41" fmla="*/ 155100 h 7597"/>
                <a:gd name="T42" fmla="*/ 178300 w 7572"/>
                <a:gd name="T43" fmla="*/ 139850 h 7597"/>
                <a:gd name="T44" fmla="*/ 185625 w 7572"/>
                <a:gd name="T45" fmla="*/ 123350 h 7597"/>
                <a:gd name="T46" fmla="*/ 189275 w 7572"/>
                <a:gd name="T47" fmla="*/ 104425 h 7597"/>
                <a:gd name="T48" fmla="*/ 189275 w 7572"/>
                <a:gd name="T49" fmla="*/ 85500 h 7597"/>
                <a:gd name="T50" fmla="*/ 185625 w 7572"/>
                <a:gd name="T51" fmla="*/ 66575 h 7597"/>
                <a:gd name="T52" fmla="*/ 178300 w 7572"/>
                <a:gd name="T53" fmla="*/ 49475 h 7597"/>
                <a:gd name="T54" fmla="*/ 167900 w 7572"/>
                <a:gd name="T55" fmla="*/ 34825 h 7597"/>
                <a:gd name="T56" fmla="*/ 155075 w 7572"/>
                <a:gd name="T57" fmla="*/ 22000 h 7597"/>
                <a:gd name="T58" fmla="*/ 139825 w 7572"/>
                <a:gd name="T59" fmla="*/ 11625 h 7597"/>
                <a:gd name="T60" fmla="*/ 122725 w 7572"/>
                <a:gd name="T61" fmla="*/ 4300 h 7597"/>
                <a:gd name="T62" fmla="*/ 104400 w 7572"/>
                <a:gd name="T63" fmla="*/ 625 h 7597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25" tIns="91425" rIns="91425" bIns="91425" anchor="ctr"/>
            <a:lstStyle/>
            <a:p>
              <a:endParaRPr lang="en-US"/>
            </a:p>
          </p:txBody>
        </p:sp>
      </p:grpSp>
      <p:sp>
        <p:nvSpPr>
          <p:cNvPr id="39" name="Google Shape;279;p8">
            <a:extLst>
              <a:ext uri="{FF2B5EF4-FFF2-40B4-BE49-F238E27FC236}">
                <a16:creationId xmlns:a16="http://schemas.microsoft.com/office/drawing/2014/main" id="{28EC0128-B8AA-7A47-B901-3EAC46F26E33}"/>
              </a:ext>
            </a:extLst>
          </p:cNvPr>
          <p:cNvSpPr>
            <a:spLocks/>
          </p:cNvSpPr>
          <p:nvPr/>
        </p:nvSpPr>
        <p:spPr bwMode="auto">
          <a:xfrm>
            <a:off x="8081963" y="3154363"/>
            <a:ext cx="300037" cy="273050"/>
          </a:xfrm>
          <a:custGeom>
            <a:avLst/>
            <a:gdLst>
              <a:gd name="T0" fmla="*/ 126967 w 16218"/>
              <a:gd name="T1" fmla="*/ 1370 h 14752"/>
              <a:gd name="T2" fmla="*/ 105285 w 16218"/>
              <a:gd name="T3" fmla="*/ 5423 h 14752"/>
              <a:gd name="T4" fmla="*/ 84953 w 16218"/>
              <a:gd name="T5" fmla="*/ 12216 h 14752"/>
              <a:gd name="T6" fmla="*/ 65972 w 16218"/>
              <a:gd name="T7" fmla="*/ 21711 h 14752"/>
              <a:gd name="T8" fmla="*/ 49266 w 16218"/>
              <a:gd name="T9" fmla="*/ 33002 h 14752"/>
              <a:gd name="T10" fmla="*/ 34355 w 16218"/>
              <a:gd name="T11" fmla="*/ 46125 h 14752"/>
              <a:gd name="T12" fmla="*/ 21701 w 16218"/>
              <a:gd name="T13" fmla="*/ 61044 h 14752"/>
              <a:gd name="T14" fmla="*/ 11766 w 16218"/>
              <a:gd name="T15" fmla="*/ 77758 h 14752"/>
              <a:gd name="T16" fmla="*/ 4533 w 16218"/>
              <a:gd name="T17" fmla="*/ 95397 h 14752"/>
              <a:gd name="T18" fmla="*/ 907 w 16218"/>
              <a:gd name="T19" fmla="*/ 114369 h 14752"/>
              <a:gd name="T20" fmla="*/ 19 w 16218"/>
              <a:gd name="T21" fmla="*/ 134267 h 14752"/>
              <a:gd name="T22" fmla="*/ 3626 w 16218"/>
              <a:gd name="T23" fmla="*/ 154609 h 14752"/>
              <a:gd name="T24" fmla="*/ 10397 w 16218"/>
              <a:gd name="T25" fmla="*/ 174043 h 14752"/>
              <a:gd name="T26" fmla="*/ 20350 w 16218"/>
              <a:gd name="T27" fmla="*/ 191683 h 14752"/>
              <a:gd name="T28" fmla="*/ 33892 w 16218"/>
              <a:gd name="T29" fmla="*/ 207953 h 14752"/>
              <a:gd name="T30" fmla="*/ 49710 w 16218"/>
              <a:gd name="T31" fmla="*/ 222427 h 14752"/>
              <a:gd name="T32" fmla="*/ 37519 w 16218"/>
              <a:gd name="T33" fmla="*/ 243213 h 14752"/>
              <a:gd name="T34" fmla="*/ 21701 w 16218"/>
              <a:gd name="T35" fmla="*/ 259945 h 14752"/>
              <a:gd name="T36" fmla="*/ 9491 w 16218"/>
              <a:gd name="T37" fmla="*/ 268071 h 14752"/>
              <a:gd name="T38" fmla="*/ 2276 w 16218"/>
              <a:gd name="T39" fmla="*/ 272143 h 14752"/>
              <a:gd name="T40" fmla="*/ 31635 w 16218"/>
              <a:gd name="T41" fmla="*/ 272606 h 14752"/>
              <a:gd name="T42" fmla="*/ 53780 w 16218"/>
              <a:gd name="T43" fmla="*/ 267627 h 14752"/>
              <a:gd name="T44" fmla="*/ 77276 w 16218"/>
              <a:gd name="T45" fmla="*/ 256780 h 14752"/>
              <a:gd name="T46" fmla="*/ 98958 w 16218"/>
              <a:gd name="T47" fmla="*/ 247285 h 14752"/>
              <a:gd name="T48" fmla="*/ 120196 w 16218"/>
              <a:gd name="T49" fmla="*/ 252245 h 14752"/>
              <a:gd name="T50" fmla="*/ 142341 w 16218"/>
              <a:gd name="T51" fmla="*/ 254966 h 14752"/>
              <a:gd name="T52" fmla="*/ 173070 w 16218"/>
              <a:gd name="T53" fmla="*/ 253615 h 14752"/>
              <a:gd name="T54" fmla="*/ 194752 w 16218"/>
              <a:gd name="T55" fmla="*/ 249099 h 14752"/>
              <a:gd name="T56" fmla="*/ 215084 w 16218"/>
              <a:gd name="T57" fmla="*/ 242306 h 14752"/>
              <a:gd name="T58" fmla="*/ 234065 w 16218"/>
              <a:gd name="T59" fmla="*/ 233273 h 14752"/>
              <a:gd name="T60" fmla="*/ 250771 w 16218"/>
              <a:gd name="T61" fmla="*/ 221964 h 14752"/>
              <a:gd name="T62" fmla="*/ 265682 w 16218"/>
              <a:gd name="T63" fmla="*/ 208397 h 14752"/>
              <a:gd name="T64" fmla="*/ 278336 w 16218"/>
              <a:gd name="T65" fmla="*/ 193478 h 14752"/>
              <a:gd name="T66" fmla="*/ 288271 w 16218"/>
              <a:gd name="T67" fmla="*/ 177209 h 14752"/>
              <a:gd name="T68" fmla="*/ 295504 w 16218"/>
              <a:gd name="T69" fmla="*/ 159125 h 14752"/>
              <a:gd name="T70" fmla="*/ 299130 w 16218"/>
              <a:gd name="T71" fmla="*/ 140597 h 14752"/>
              <a:gd name="T72" fmla="*/ 300018 w 16218"/>
              <a:gd name="T73" fmla="*/ 120700 h 14752"/>
              <a:gd name="T74" fmla="*/ 296873 w 16218"/>
              <a:gd name="T75" fmla="*/ 101727 h 14752"/>
              <a:gd name="T76" fmla="*/ 290990 w 16218"/>
              <a:gd name="T77" fmla="*/ 83644 h 14752"/>
              <a:gd name="T78" fmla="*/ 281962 w 16218"/>
              <a:gd name="T79" fmla="*/ 66467 h 14752"/>
              <a:gd name="T80" fmla="*/ 270215 w 16218"/>
              <a:gd name="T81" fmla="*/ 51086 h 14752"/>
              <a:gd name="T82" fmla="*/ 256191 w 16218"/>
              <a:gd name="T83" fmla="*/ 37074 h 14752"/>
              <a:gd name="T84" fmla="*/ 239930 w 16218"/>
              <a:gd name="T85" fmla="*/ 25321 h 14752"/>
              <a:gd name="T86" fmla="*/ 221411 w 16218"/>
              <a:gd name="T87" fmla="*/ 15381 h 14752"/>
              <a:gd name="T88" fmla="*/ 201523 w 16218"/>
              <a:gd name="T89" fmla="*/ 7700 h 14752"/>
              <a:gd name="T90" fmla="*/ 180285 w 16218"/>
              <a:gd name="T91" fmla="*/ 2277 h 14752"/>
              <a:gd name="T92" fmla="*/ 157696 w 16218"/>
              <a:gd name="T93" fmla="*/ 0 h 1475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lnTo>
                  <a:pt x="769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44" name="Google Shape;244;p8"/>
          <p:cNvSpPr txBox="1">
            <a:spLocks noGrp="1"/>
          </p:cNvSpPr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</p:spPr>
        <p:txBody>
          <a:bodyPr spcFirstLastPara="1" anchor="t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rgbClr val="11C4E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0" name="Google Shape;280;p8">
            <a:extLst>
              <a:ext uri="{FF2B5EF4-FFF2-40B4-BE49-F238E27FC236}">
                <a16:creationId xmlns:a16="http://schemas.microsoft.com/office/drawing/2014/main" id="{6F6FEA0B-B3B6-BA42-9735-66998E346F83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27B000-A734-FC42-9127-C622F517EDE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44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22;p10">
            <a:extLst>
              <a:ext uri="{FF2B5EF4-FFF2-40B4-BE49-F238E27FC236}">
                <a16:creationId xmlns:a16="http://schemas.microsoft.com/office/drawing/2014/main" id="{7EE616D0-4F2A-784E-B4C5-590D43FEC9F4}"/>
              </a:ext>
            </a:extLst>
          </p:cNvPr>
          <p:cNvSpPr>
            <a:spLocks/>
          </p:cNvSpPr>
          <p:nvPr/>
        </p:nvSpPr>
        <p:spPr bwMode="auto">
          <a:xfrm rot="10800000" flipH="1">
            <a:off x="8218488" y="4121150"/>
            <a:ext cx="685800" cy="593725"/>
          </a:xfrm>
          <a:custGeom>
            <a:avLst/>
            <a:gdLst>
              <a:gd name="T0" fmla="*/ 171450 w 120000"/>
              <a:gd name="T1" fmla="*/ 0 h 120000"/>
              <a:gd name="T2" fmla="*/ 0 w 120000"/>
              <a:gd name="T3" fmla="*/ 296833 h 120000"/>
              <a:gd name="T4" fmla="*/ 171450 w 120000"/>
              <a:gd name="T5" fmla="*/ 593725 h 120000"/>
              <a:gd name="T6" fmla="*/ 514350 w 120000"/>
              <a:gd name="T7" fmla="*/ 593725 h 120000"/>
              <a:gd name="T8" fmla="*/ 685800 w 120000"/>
              <a:gd name="T9" fmla="*/ 296833 h 120000"/>
              <a:gd name="T10" fmla="*/ 514350 w 120000"/>
              <a:gd name="T11" fmla="*/ 0 h 120000"/>
              <a:gd name="T12" fmla="*/ 171450 w 120000"/>
              <a:gd name="T13" fmla="*/ 0 h 120000"/>
              <a:gd name="T14" fmla="*/ 219896 w 120000"/>
              <a:gd name="T15" fmla="*/ 83864 h 120000"/>
              <a:gd name="T16" fmla="*/ 465898 w 120000"/>
              <a:gd name="T17" fmla="*/ 83864 h 120000"/>
              <a:gd name="T18" fmla="*/ 588834 w 120000"/>
              <a:gd name="T19" fmla="*/ 296833 h 120000"/>
              <a:gd name="T20" fmla="*/ 465898 w 120000"/>
              <a:gd name="T21" fmla="*/ 509802 h 120000"/>
              <a:gd name="T22" fmla="*/ 219896 w 120000"/>
              <a:gd name="T23" fmla="*/ 509802 h 120000"/>
              <a:gd name="T24" fmla="*/ 96898 w 120000"/>
              <a:gd name="T25" fmla="*/ 296833 h 120000"/>
              <a:gd name="T26" fmla="*/ 219896 w 120000"/>
              <a:gd name="T27" fmla="*/ 83864 h 12000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696000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3" name="Google Shape;323;p10">
            <a:extLst>
              <a:ext uri="{FF2B5EF4-FFF2-40B4-BE49-F238E27FC236}">
                <a16:creationId xmlns:a16="http://schemas.microsoft.com/office/drawing/2014/main" id="{C21B7D8D-C6EC-3142-AC88-89CA025F0B4F}"/>
              </a:ext>
            </a:extLst>
          </p:cNvPr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buClr>
                <a:srgbClr val="FFFFFF"/>
              </a:buClr>
              <a:buFont typeface="Helvetica Neue" panose="02000503000000020004" pitchFamily="2" charset="0"/>
              <a:buNone/>
              <a:defRPr/>
            </a:pPr>
            <a:endParaRPr lang="en-US" altLang="en-US" sz="3200">
              <a:solidFill>
                <a:srgbClr val="FFFFFF"/>
              </a:solidFill>
              <a:latin typeface="Helvetica Neue" panose="02000503000000020004" pitchFamily="2" charset="0"/>
              <a:sym typeface="Helvetica Neue" panose="02000503000000020004" pitchFamily="2" charset="0"/>
            </a:endParaRPr>
          </a:p>
        </p:txBody>
      </p:sp>
      <p:sp>
        <p:nvSpPr>
          <p:cNvPr id="4" name="Google Shape;324;p10">
            <a:extLst>
              <a:ext uri="{FF2B5EF4-FFF2-40B4-BE49-F238E27FC236}">
                <a16:creationId xmlns:a16="http://schemas.microsoft.com/office/drawing/2014/main" id="{6B304660-A0E1-1445-BEDF-8CBC12A3052B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-123825" y="847725"/>
            <a:ext cx="674688" cy="584200"/>
          </a:xfrm>
          <a:prstGeom prst="hexagon">
            <a:avLst>
              <a:gd name="adj" fmla="val 28701"/>
              <a:gd name="vf" fmla="val 115470"/>
            </a:avLst>
          </a:prstGeom>
          <a:noFill/>
          <a:ln w="9525">
            <a:solidFill>
              <a:srgbClr val="19BBD5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5" name="Google Shape;325;p10">
            <a:extLst>
              <a:ext uri="{FF2B5EF4-FFF2-40B4-BE49-F238E27FC236}">
                <a16:creationId xmlns:a16="http://schemas.microsoft.com/office/drawing/2014/main" id="{9D17B2CE-8B69-0C48-A288-B5B337093239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503238" y="1162050"/>
            <a:ext cx="352425" cy="304800"/>
          </a:xfrm>
          <a:prstGeom prst="hexagon">
            <a:avLst>
              <a:gd name="adj" fmla="val 28703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6" name="Google Shape;326;p10">
            <a:extLst>
              <a:ext uri="{FF2B5EF4-FFF2-40B4-BE49-F238E27FC236}">
                <a16:creationId xmlns:a16="http://schemas.microsoft.com/office/drawing/2014/main" id="{6E16EFBE-FEFE-7D44-89DE-8A59553F2E86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1208088" y="-131763"/>
            <a:ext cx="674687" cy="584201"/>
          </a:xfrm>
          <a:prstGeom prst="hexagon">
            <a:avLst>
              <a:gd name="adj" fmla="val 28701"/>
              <a:gd name="vf" fmla="val 115470"/>
            </a:avLst>
          </a:prstGeom>
          <a:noFill/>
          <a:ln w="76200">
            <a:solidFill>
              <a:srgbClr val="184769"/>
            </a:solidFill>
            <a:miter lim="8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7" name="Google Shape;327;p10">
            <a:extLst>
              <a:ext uri="{FF2B5EF4-FFF2-40B4-BE49-F238E27FC236}">
                <a16:creationId xmlns:a16="http://schemas.microsoft.com/office/drawing/2014/main" id="{6F8FD0EF-39A5-B341-9C73-F07ADDA1C36A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247650" y="49213"/>
            <a:ext cx="295275" cy="255587"/>
          </a:xfrm>
          <a:prstGeom prst="hexagon">
            <a:avLst>
              <a:gd name="adj" fmla="val 28684"/>
              <a:gd name="vf" fmla="val 115470"/>
            </a:avLst>
          </a:prstGeom>
          <a:solidFill>
            <a:srgbClr val="00E1C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Google Shape;328;p10">
            <a:extLst>
              <a:ext uri="{FF2B5EF4-FFF2-40B4-BE49-F238E27FC236}">
                <a16:creationId xmlns:a16="http://schemas.microsoft.com/office/drawing/2014/main" id="{A65DC50C-A854-3040-8C68-53B175EC49E6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763000" y="4486275"/>
            <a:ext cx="542925" cy="469900"/>
          </a:xfrm>
          <a:prstGeom prst="hexagon">
            <a:avLst>
              <a:gd name="adj" fmla="val 28703"/>
              <a:gd name="vf" fmla="val 115470"/>
            </a:avLst>
          </a:prstGeom>
          <a:noFill/>
          <a:ln w="9525">
            <a:solidFill>
              <a:srgbClr val="18476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9" name="Google Shape;329;p10">
            <a:extLst>
              <a:ext uri="{FF2B5EF4-FFF2-40B4-BE49-F238E27FC236}">
                <a16:creationId xmlns:a16="http://schemas.microsoft.com/office/drawing/2014/main" id="{9B67E803-E620-5C46-91A3-305EA3FBB819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523288" y="4741863"/>
            <a:ext cx="284162" cy="244475"/>
          </a:xfrm>
          <a:prstGeom prst="hexagon">
            <a:avLst>
              <a:gd name="adj" fmla="val 28827"/>
              <a:gd name="vf" fmla="val 115470"/>
            </a:avLst>
          </a:prstGeom>
          <a:solidFill>
            <a:srgbClr val="3292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0" name="Google Shape;330;p10">
            <a:extLst>
              <a:ext uri="{FF2B5EF4-FFF2-40B4-BE49-F238E27FC236}">
                <a16:creationId xmlns:a16="http://schemas.microsoft.com/office/drawing/2014/main" id="{E89F5672-A45F-9E4F-988D-94415E6D8331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323263" y="3627438"/>
            <a:ext cx="542925" cy="469900"/>
          </a:xfrm>
          <a:prstGeom prst="hexagon">
            <a:avLst>
              <a:gd name="adj" fmla="val 28687"/>
              <a:gd name="vf" fmla="val 115470"/>
            </a:avLst>
          </a:prstGeom>
          <a:solidFill>
            <a:srgbClr val="1847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1" name="Google Shape;331;p10">
            <a:extLst>
              <a:ext uri="{FF2B5EF4-FFF2-40B4-BE49-F238E27FC236}">
                <a16:creationId xmlns:a16="http://schemas.microsoft.com/office/drawing/2014/main" id="{BDDA064D-C0AE-DA4D-9CBC-CD4B0C0AD334}"/>
              </a:ext>
            </a:extLst>
          </p:cNvPr>
          <p:cNvSpPr>
            <a:spLocks noChangeArrowheads="1"/>
          </p:cNvSpPr>
          <p:nvPr/>
        </p:nvSpPr>
        <p:spPr bwMode="auto">
          <a:xfrm rot="10800000" flipH="1">
            <a:off x="8763000" y="4010025"/>
            <a:ext cx="238125" cy="206375"/>
          </a:xfrm>
          <a:prstGeom prst="hexagon">
            <a:avLst>
              <a:gd name="adj" fmla="val 28659"/>
              <a:gd name="vf" fmla="val 115470"/>
            </a:avLst>
          </a:prstGeom>
          <a:noFill/>
          <a:ln w="19050">
            <a:solidFill>
              <a:srgbClr val="00E1C6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2" name="Google Shape;332;p10">
            <a:extLst>
              <a:ext uri="{FF2B5EF4-FFF2-40B4-BE49-F238E27FC236}">
                <a16:creationId xmlns:a16="http://schemas.microsoft.com/office/drawing/2014/main" id="{6AF666E3-1D0E-1F43-B2CA-474298A1AF4F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9F9CA7-62CE-4642-A092-5D412AD740A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8232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DDDEAC33-2815-8F4A-B32D-6092D8AD246E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731963" y="1735138"/>
            <a:ext cx="4945062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B708BD7A-E83F-DD47-B2CC-169FBF00DD9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731963" y="2255838"/>
            <a:ext cx="4945062" cy="1658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A6072998-B5BC-5D43-BA18-C473CC785277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14288" y="4786313"/>
            <a:ext cx="547687" cy="35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eaLnBrk="1" hangingPunct="1">
              <a:buClr>
                <a:srgbClr val="000000"/>
              </a:buClr>
              <a:buFont typeface="Arial" panose="020B0604020202020204" pitchFamily="34" charset="0"/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</a:lstStyle>
          <a:p>
            <a:pPr>
              <a:defRPr/>
            </a:pPr>
            <a:fld id="{A78A4597-48F4-4046-A534-E5F3393F98F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s://www.slidescarnival.com/?utm_source=template" TargetMode="External"/><Relationship Id="rId7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tiff"/><Relationship Id="rId5" Type="http://schemas.openxmlformats.org/officeDocument/2006/relationships/hyperlink" Target="https://creativecommons.org/licenses/by/4.0/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47">
            <a:extLst>
              <a:ext uri="{FF2B5EF4-FFF2-40B4-BE49-F238E27FC236}">
                <a16:creationId xmlns:a16="http://schemas.microsoft.com/office/drawing/2014/main" id="{DE5DE354-37AA-F246-8E11-4F0A88DFEC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0" y="698062"/>
            <a:ext cx="6045200" cy="1159800"/>
          </a:xfrm>
        </p:spPr>
        <p:txBody>
          <a:bodyPr/>
          <a:lstStyle/>
          <a:p>
            <a:r>
              <a:rPr lang="en-US" dirty="0"/>
              <a:t>NA4 – The Transport Layer</a:t>
            </a:r>
          </a:p>
        </p:txBody>
      </p:sp>
      <p:sp>
        <p:nvSpPr>
          <p:cNvPr id="49" name="Subtitle 48">
            <a:extLst>
              <a:ext uri="{FF2B5EF4-FFF2-40B4-BE49-F238E27FC236}">
                <a16:creationId xmlns:a16="http://schemas.microsoft.com/office/drawing/2014/main" id="{7A0D6EC2-B4DC-8741-821F-68E0011B25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3200" y="1783316"/>
            <a:ext cx="5696100" cy="784800"/>
          </a:xfrm>
        </p:spPr>
        <p:txBody>
          <a:bodyPr/>
          <a:lstStyle/>
          <a:p>
            <a:r>
              <a:rPr lang="en-US" dirty="0"/>
              <a:t>COMP 256 – Dickinson College</a:t>
            </a:r>
          </a:p>
          <a:p>
            <a:r>
              <a:rPr lang="en-US" dirty="0"/>
              <a:t>Prof. </a:t>
            </a:r>
            <a:r>
              <a:rPr lang="en-US" dirty="0" err="1"/>
              <a:t>Braught</a:t>
            </a:r>
            <a:endParaRPr lang="en-US" dirty="0"/>
          </a:p>
          <a:p>
            <a:r>
              <a:rPr lang="en-US" dirty="0"/>
              <a:t>Spring 2023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9C9969-83FB-E846-A739-AED83CF6F296}"/>
              </a:ext>
            </a:extLst>
          </p:cNvPr>
          <p:cNvSpPr txBox="1"/>
          <p:nvPr/>
        </p:nvSpPr>
        <p:spPr>
          <a:xfrm>
            <a:off x="6900847" y="-1444412"/>
            <a:ext cx="234360" cy="49398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 </a:t>
            </a:r>
          </a:p>
          <a:p>
            <a:r>
              <a:rPr lang="en-US" dirty="0"/>
              <a:t> </a:t>
            </a:r>
          </a:p>
          <a:p>
            <a:endParaRPr lang="en-US" sz="28700" dirty="0">
              <a:solidFill>
                <a:srgbClr val="FF0000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66650E-A476-7B7A-BEE9-693347DEE85F}"/>
              </a:ext>
            </a:extLst>
          </p:cNvPr>
          <p:cNvGrpSpPr/>
          <p:nvPr/>
        </p:nvGrpSpPr>
        <p:grpSpPr>
          <a:xfrm rot="168642">
            <a:off x="5155870" y="2633128"/>
            <a:ext cx="3030905" cy="2261673"/>
            <a:chOff x="3771378" y="2635196"/>
            <a:chExt cx="3030905" cy="226167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16C836C-0333-B1B4-C1C0-B4F9ED678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71378" y="2635196"/>
              <a:ext cx="3030905" cy="2020602"/>
            </a:xfrm>
            <a:prstGeom prst="rect">
              <a:avLst/>
            </a:prstGeom>
            <a:effectLst>
              <a:softEdge rad="317500"/>
            </a:effec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957101D-25FF-8666-A636-66F9D09139C7}"/>
                </a:ext>
              </a:extLst>
            </p:cNvPr>
            <p:cNvSpPr txBox="1"/>
            <p:nvPr/>
          </p:nvSpPr>
          <p:spPr>
            <a:xfrm>
              <a:off x="4364368" y="4558315"/>
              <a:ext cx="19511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solidFill>
                    <a:schemeClr val="tx1">
                      <a:lumMod val="75000"/>
                    </a:schemeClr>
                  </a:solidFill>
                </a:rPr>
                <a:t>Image from: </a:t>
              </a:r>
              <a:r>
                <a:rPr lang="en-US" sz="800" dirty="0">
                  <a:solidFill>
                    <a:schemeClr val="tx1">
                      <a:lumMod val="75000"/>
                    </a:schemeClr>
                  </a:solidFill>
                  <a:hlinkClick r:id="" action="ppaction://noaction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https://dealna.com/Article/</a:t>
              </a:r>
            </a:p>
            <a:p>
              <a:r>
                <a:rPr lang="en-US" sz="800" dirty="0">
                  <a:solidFill>
                    <a:schemeClr val="tx1">
                      <a:lumMod val="75000"/>
                    </a:schemeClr>
                  </a:solidFill>
                  <a:hlinkClick r:id="" action="ppaction://noaction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Post/6564/</a:t>
              </a:r>
              <a:r>
                <a:rPr lang="en-US" sz="800" dirty="0">
                  <a:solidFill>
                    <a:schemeClr val="tx1">
                      <a:lumMod val="75000"/>
                    </a:schemeClr>
                  </a:solidFill>
                </a:rPr>
                <a:t>Networking-Accessories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8016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D34BA-099B-DD81-173F-1A3EDF648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Protocols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E2239-B0FC-B790-A424-6E3876E90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0375" y="1514553"/>
            <a:ext cx="4944300" cy="2853051"/>
          </a:xfrm>
        </p:spPr>
        <p:txBody>
          <a:bodyPr/>
          <a:lstStyle/>
          <a:p>
            <a:r>
              <a:rPr lang="en-US" dirty="0"/>
              <a:t>Used for communication between source and destination within a layer</a:t>
            </a:r>
          </a:p>
          <a:p>
            <a:endParaRPr lang="en-US" dirty="0"/>
          </a:p>
          <a:p>
            <a:r>
              <a:rPr lang="en-US" dirty="0"/>
              <a:t>Application (HTTP, SMTP, …)</a:t>
            </a:r>
          </a:p>
          <a:p>
            <a:r>
              <a:rPr lang="en-US" dirty="0"/>
              <a:t>Transport (TCP/UDP)</a:t>
            </a:r>
          </a:p>
          <a:p>
            <a:r>
              <a:rPr lang="en-US" dirty="0"/>
              <a:t>network layer (IP)</a:t>
            </a:r>
          </a:p>
          <a:p>
            <a:r>
              <a:rPr lang="en-US" dirty="0"/>
              <a:t>link layer (ethernet)</a:t>
            </a:r>
          </a:p>
          <a:p>
            <a:r>
              <a:rPr lang="en-US" dirty="0"/>
              <a:t>Physical layer (encodings)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13FCF-CDD1-05D1-0D5E-44EFF296AEF8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E254D74D-04A3-DC41-85BE-66EE1B054D78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7145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34">
            <a:extLst>
              <a:ext uri="{FF2B5EF4-FFF2-40B4-BE49-F238E27FC236}">
                <a16:creationId xmlns:a16="http://schemas.microsoft.com/office/drawing/2014/main" id="{BC5CF6D0-6494-98E5-95CB-8834D528499F}"/>
              </a:ext>
            </a:extLst>
          </p:cNvPr>
          <p:cNvSpPr/>
          <p:nvPr/>
        </p:nvSpPr>
        <p:spPr>
          <a:xfrm>
            <a:off x="3000054" y="2311688"/>
            <a:ext cx="3133618" cy="2455524"/>
          </a:xfrm>
          <a:custGeom>
            <a:avLst/>
            <a:gdLst>
              <a:gd name="connsiteX0" fmla="*/ 71919 w 3133618"/>
              <a:gd name="connsiteY0" fmla="*/ 0 h 2455524"/>
              <a:gd name="connsiteX1" fmla="*/ 61645 w 3133618"/>
              <a:gd name="connsiteY1" fmla="*/ 51371 h 2455524"/>
              <a:gd name="connsiteX2" fmla="*/ 41097 w 3133618"/>
              <a:gd name="connsiteY2" fmla="*/ 113016 h 2455524"/>
              <a:gd name="connsiteX3" fmla="*/ 20548 w 3133618"/>
              <a:gd name="connsiteY3" fmla="*/ 184935 h 2455524"/>
              <a:gd name="connsiteX4" fmla="*/ 10274 w 3133618"/>
              <a:gd name="connsiteY4" fmla="*/ 534256 h 2455524"/>
              <a:gd name="connsiteX5" fmla="*/ 0 w 3133618"/>
              <a:gd name="connsiteY5" fmla="*/ 678094 h 2455524"/>
              <a:gd name="connsiteX6" fmla="*/ 10274 w 3133618"/>
              <a:gd name="connsiteY6" fmla="*/ 1520575 h 2455524"/>
              <a:gd name="connsiteX7" fmla="*/ 30822 w 3133618"/>
              <a:gd name="connsiteY7" fmla="*/ 1726058 h 2455524"/>
              <a:gd name="connsiteX8" fmla="*/ 41097 w 3133618"/>
              <a:gd name="connsiteY8" fmla="*/ 1818526 h 2455524"/>
              <a:gd name="connsiteX9" fmla="*/ 82193 w 3133618"/>
              <a:gd name="connsiteY9" fmla="*/ 1962364 h 2455524"/>
              <a:gd name="connsiteX10" fmla="*/ 92467 w 3133618"/>
              <a:gd name="connsiteY10" fmla="*/ 1993187 h 2455524"/>
              <a:gd name="connsiteX11" fmla="*/ 113016 w 3133618"/>
              <a:gd name="connsiteY11" fmla="*/ 2024009 h 2455524"/>
              <a:gd name="connsiteX12" fmla="*/ 123290 w 3133618"/>
              <a:gd name="connsiteY12" fmla="*/ 2054831 h 2455524"/>
              <a:gd name="connsiteX13" fmla="*/ 184935 w 3133618"/>
              <a:gd name="connsiteY13" fmla="*/ 2147299 h 2455524"/>
              <a:gd name="connsiteX14" fmla="*/ 205483 w 3133618"/>
              <a:gd name="connsiteY14" fmla="*/ 2178121 h 2455524"/>
              <a:gd name="connsiteX15" fmla="*/ 226031 w 3133618"/>
              <a:gd name="connsiteY15" fmla="*/ 2208944 h 2455524"/>
              <a:gd name="connsiteX16" fmla="*/ 277402 w 3133618"/>
              <a:gd name="connsiteY16" fmla="*/ 2260315 h 2455524"/>
              <a:gd name="connsiteX17" fmla="*/ 318499 w 3133618"/>
              <a:gd name="connsiteY17" fmla="*/ 2311685 h 2455524"/>
              <a:gd name="connsiteX18" fmla="*/ 349321 w 3133618"/>
              <a:gd name="connsiteY18" fmla="*/ 2332234 h 2455524"/>
              <a:gd name="connsiteX19" fmla="*/ 400692 w 3133618"/>
              <a:gd name="connsiteY19" fmla="*/ 2373330 h 2455524"/>
              <a:gd name="connsiteX20" fmla="*/ 441789 w 3133618"/>
              <a:gd name="connsiteY20" fmla="*/ 2383605 h 2455524"/>
              <a:gd name="connsiteX21" fmla="*/ 534256 w 3133618"/>
              <a:gd name="connsiteY21" fmla="*/ 2434975 h 2455524"/>
              <a:gd name="connsiteX22" fmla="*/ 565079 w 3133618"/>
              <a:gd name="connsiteY22" fmla="*/ 2445249 h 2455524"/>
              <a:gd name="connsiteX23" fmla="*/ 595901 w 3133618"/>
              <a:gd name="connsiteY23" fmla="*/ 2455524 h 2455524"/>
              <a:gd name="connsiteX24" fmla="*/ 750013 w 3133618"/>
              <a:gd name="connsiteY24" fmla="*/ 2445249 h 2455524"/>
              <a:gd name="connsiteX25" fmla="*/ 780836 w 3133618"/>
              <a:gd name="connsiteY25" fmla="*/ 2434975 h 2455524"/>
              <a:gd name="connsiteX26" fmla="*/ 842481 w 3133618"/>
              <a:gd name="connsiteY26" fmla="*/ 2393879 h 2455524"/>
              <a:gd name="connsiteX27" fmla="*/ 934948 w 3133618"/>
              <a:gd name="connsiteY27" fmla="*/ 2280863 h 2455524"/>
              <a:gd name="connsiteX28" fmla="*/ 955497 w 3133618"/>
              <a:gd name="connsiteY28" fmla="*/ 2250040 h 2455524"/>
              <a:gd name="connsiteX29" fmla="*/ 986319 w 3133618"/>
              <a:gd name="connsiteY29" fmla="*/ 2157573 h 2455524"/>
              <a:gd name="connsiteX30" fmla="*/ 996593 w 3133618"/>
              <a:gd name="connsiteY30" fmla="*/ 2126751 h 2455524"/>
              <a:gd name="connsiteX31" fmla="*/ 1006867 w 3133618"/>
              <a:gd name="connsiteY31" fmla="*/ 2095928 h 2455524"/>
              <a:gd name="connsiteX32" fmla="*/ 1017142 w 3133618"/>
              <a:gd name="connsiteY32" fmla="*/ 1982912 h 2455524"/>
              <a:gd name="connsiteX33" fmla="*/ 1047964 w 3133618"/>
              <a:gd name="connsiteY33" fmla="*/ 1756881 h 2455524"/>
              <a:gd name="connsiteX34" fmla="*/ 1058238 w 3133618"/>
              <a:gd name="connsiteY34" fmla="*/ 1695236 h 2455524"/>
              <a:gd name="connsiteX35" fmla="*/ 1078786 w 3133618"/>
              <a:gd name="connsiteY35" fmla="*/ 1633591 h 2455524"/>
              <a:gd name="connsiteX36" fmla="*/ 1089061 w 3133618"/>
              <a:gd name="connsiteY36" fmla="*/ 1582220 h 2455524"/>
              <a:gd name="connsiteX37" fmla="*/ 1109609 w 3133618"/>
              <a:gd name="connsiteY37" fmla="*/ 1500027 h 2455524"/>
              <a:gd name="connsiteX38" fmla="*/ 1119883 w 3133618"/>
              <a:gd name="connsiteY38" fmla="*/ 1315092 h 2455524"/>
              <a:gd name="connsiteX39" fmla="*/ 1130157 w 3133618"/>
              <a:gd name="connsiteY39" fmla="*/ 1212351 h 2455524"/>
              <a:gd name="connsiteX40" fmla="*/ 1150706 w 3133618"/>
              <a:gd name="connsiteY40" fmla="*/ 1119883 h 2455524"/>
              <a:gd name="connsiteX41" fmla="*/ 1160980 w 3133618"/>
              <a:gd name="connsiteY41" fmla="*/ 1068512 h 2455524"/>
              <a:gd name="connsiteX42" fmla="*/ 1171254 w 3133618"/>
              <a:gd name="connsiteY42" fmla="*/ 1027416 h 2455524"/>
              <a:gd name="connsiteX43" fmla="*/ 1181528 w 3133618"/>
              <a:gd name="connsiteY43" fmla="*/ 976045 h 2455524"/>
              <a:gd name="connsiteX44" fmla="*/ 1202076 w 3133618"/>
              <a:gd name="connsiteY44" fmla="*/ 914400 h 2455524"/>
              <a:gd name="connsiteX45" fmla="*/ 1222625 w 3133618"/>
              <a:gd name="connsiteY45" fmla="*/ 852755 h 2455524"/>
              <a:gd name="connsiteX46" fmla="*/ 1232899 w 3133618"/>
              <a:gd name="connsiteY46" fmla="*/ 821933 h 2455524"/>
              <a:gd name="connsiteX47" fmla="*/ 1253447 w 3133618"/>
              <a:gd name="connsiteY47" fmla="*/ 801384 h 2455524"/>
              <a:gd name="connsiteX48" fmla="*/ 1294544 w 3133618"/>
              <a:gd name="connsiteY48" fmla="*/ 750013 h 2455524"/>
              <a:gd name="connsiteX49" fmla="*/ 1325366 w 3133618"/>
              <a:gd name="connsiteY49" fmla="*/ 739739 h 2455524"/>
              <a:gd name="connsiteX50" fmla="*/ 1397285 w 3133618"/>
              <a:gd name="connsiteY50" fmla="*/ 750013 h 2455524"/>
              <a:gd name="connsiteX51" fmla="*/ 1428108 w 3133618"/>
              <a:gd name="connsiteY51" fmla="*/ 801384 h 2455524"/>
              <a:gd name="connsiteX52" fmla="*/ 1448656 w 3133618"/>
              <a:gd name="connsiteY52" fmla="*/ 893852 h 2455524"/>
              <a:gd name="connsiteX53" fmla="*/ 1458930 w 3133618"/>
              <a:gd name="connsiteY53" fmla="*/ 996593 h 2455524"/>
              <a:gd name="connsiteX54" fmla="*/ 1448656 w 3133618"/>
              <a:gd name="connsiteY54" fmla="*/ 1222625 h 2455524"/>
              <a:gd name="connsiteX55" fmla="*/ 1438382 w 3133618"/>
              <a:gd name="connsiteY55" fmla="*/ 1325366 h 2455524"/>
              <a:gd name="connsiteX56" fmla="*/ 1428108 w 3133618"/>
              <a:gd name="connsiteY56" fmla="*/ 1448656 h 2455524"/>
              <a:gd name="connsiteX57" fmla="*/ 1417834 w 3133618"/>
              <a:gd name="connsiteY57" fmla="*/ 1633591 h 2455524"/>
              <a:gd name="connsiteX58" fmla="*/ 1407559 w 3133618"/>
              <a:gd name="connsiteY58" fmla="*/ 1736333 h 2455524"/>
              <a:gd name="connsiteX59" fmla="*/ 1397285 w 3133618"/>
              <a:gd name="connsiteY59" fmla="*/ 1880171 h 2455524"/>
              <a:gd name="connsiteX60" fmla="*/ 1428108 w 3133618"/>
              <a:gd name="connsiteY60" fmla="*/ 2229492 h 2455524"/>
              <a:gd name="connsiteX61" fmla="*/ 1438382 w 3133618"/>
              <a:gd name="connsiteY61" fmla="*/ 2260315 h 2455524"/>
              <a:gd name="connsiteX62" fmla="*/ 1520575 w 3133618"/>
              <a:gd name="connsiteY62" fmla="*/ 2332234 h 2455524"/>
              <a:gd name="connsiteX63" fmla="*/ 1551398 w 3133618"/>
              <a:gd name="connsiteY63" fmla="*/ 2342508 h 2455524"/>
              <a:gd name="connsiteX64" fmla="*/ 1582220 w 3133618"/>
              <a:gd name="connsiteY64" fmla="*/ 2363056 h 2455524"/>
              <a:gd name="connsiteX65" fmla="*/ 1767155 w 3133618"/>
              <a:gd name="connsiteY65" fmla="*/ 2342508 h 2455524"/>
              <a:gd name="connsiteX66" fmla="*/ 1808252 w 3133618"/>
              <a:gd name="connsiteY66" fmla="*/ 2321960 h 2455524"/>
              <a:gd name="connsiteX67" fmla="*/ 1900719 w 3133618"/>
              <a:gd name="connsiteY67" fmla="*/ 2219218 h 2455524"/>
              <a:gd name="connsiteX68" fmla="*/ 1931542 w 3133618"/>
              <a:gd name="connsiteY68" fmla="*/ 2147299 h 2455524"/>
              <a:gd name="connsiteX69" fmla="*/ 1972638 w 3133618"/>
              <a:gd name="connsiteY69" fmla="*/ 2044557 h 2455524"/>
              <a:gd name="connsiteX70" fmla="*/ 1993186 w 3133618"/>
              <a:gd name="connsiteY70" fmla="*/ 1993187 h 2455524"/>
              <a:gd name="connsiteX71" fmla="*/ 2003461 w 3133618"/>
              <a:gd name="connsiteY71" fmla="*/ 1941816 h 2455524"/>
              <a:gd name="connsiteX72" fmla="*/ 2034283 w 3133618"/>
              <a:gd name="connsiteY72" fmla="*/ 1818526 h 2455524"/>
              <a:gd name="connsiteX73" fmla="*/ 2044557 w 3133618"/>
              <a:gd name="connsiteY73" fmla="*/ 1777429 h 2455524"/>
              <a:gd name="connsiteX74" fmla="*/ 2065106 w 3133618"/>
              <a:gd name="connsiteY74" fmla="*/ 1715784 h 2455524"/>
              <a:gd name="connsiteX75" fmla="*/ 2085654 w 3133618"/>
              <a:gd name="connsiteY75" fmla="*/ 1582220 h 2455524"/>
              <a:gd name="connsiteX76" fmla="*/ 2095928 w 3133618"/>
              <a:gd name="connsiteY76" fmla="*/ 1530849 h 2455524"/>
              <a:gd name="connsiteX77" fmla="*/ 2116476 w 3133618"/>
              <a:gd name="connsiteY77" fmla="*/ 1448656 h 2455524"/>
              <a:gd name="connsiteX78" fmla="*/ 2126750 w 3133618"/>
              <a:gd name="connsiteY78" fmla="*/ 1417834 h 2455524"/>
              <a:gd name="connsiteX79" fmla="*/ 2137025 w 3133618"/>
              <a:gd name="connsiteY79" fmla="*/ 1356189 h 2455524"/>
              <a:gd name="connsiteX80" fmla="*/ 2147299 w 3133618"/>
              <a:gd name="connsiteY80" fmla="*/ 1325366 h 2455524"/>
              <a:gd name="connsiteX81" fmla="*/ 2157573 w 3133618"/>
              <a:gd name="connsiteY81" fmla="*/ 1284270 h 2455524"/>
              <a:gd name="connsiteX82" fmla="*/ 2167847 w 3133618"/>
              <a:gd name="connsiteY82" fmla="*/ 1222625 h 2455524"/>
              <a:gd name="connsiteX83" fmla="*/ 2178121 w 3133618"/>
              <a:gd name="connsiteY83" fmla="*/ 1191802 h 2455524"/>
              <a:gd name="connsiteX84" fmla="*/ 2188395 w 3133618"/>
              <a:gd name="connsiteY84" fmla="*/ 1130157 h 2455524"/>
              <a:gd name="connsiteX85" fmla="*/ 2198670 w 3133618"/>
              <a:gd name="connsiteY85" fmla="*/ 1089061 h 2455524"/>
              <a:gd name="connsiteX86" fmla="*/ 2208944 w 3133618"/>
              <a:gd name="connsiteY86" fmla="*/ 1017142 h 2455524"/>
              <a:gd name="connsiteX87" fmla="*/ 2229492 w 3133618"/>
              <a:gd name="connsiteY87" fmla="*/ 914400 h 2455524"/>
              <a:gd name="connsiteX88" fmla="*/ 2239766 w 3133618"/>
              <a:gd name="connsiteY88" fmla="*/ 852755 h 2455524"/>
              <a:gd name="connsiteX89" fmla="*/ 2260315 w 3133618"/>
              <a:gd name="connsiteY89" fmla="*/ 770562 h 2455524"/>
              <a:gd name="connsiteX90" fmla="*/ 2280863 w 3133618"/>
              <a:gd name="connsiteY90" fmla="*/ 750013 h 2455524"/>
              <a:gd name="connsiteX91" fmla="*/ 2342508 w 3133618"/>
              <a:gd name="connsiteY91" fmla="*/ 719191 h 2455524"/>
              <a:gd name="connsiteX92" fmla="*/ 2383604 w 3133618"/>
              <a:gd name="connsiteY92" fmla="*/ 780836 h 2455524"/>
              <a:gd name="connsiteX93" fmla="*/ 2404153 w 3133618"/>
              <a:gd name="connsiteY93" fmla="*/ 842481 h 2455524"/>
              <a:gd name="connsiteX94" fmla="*/ 2414427 w 3133618"/>
              <a:gd name="connsiteY94" fmla="*/ 924674 h 2455524"/>
              <a:gd name="connsiteX95" fmla="*/ 2393879 w 3133618"/>
              <a:gd name="connsiteY95" fmla="*/ 1222625 h 2455524"/>
              <a:gd name="connsiteX96" fmla="*/ 2383604 w 3133618"/>
              <a:gd name="connsiteY96" fmla="*/ 1263721 h 2455524"/>
              <a:gd name="connsiteX97" fmla="*/ 2373330 w 3133618"/>
              <a:gd name="connsiteY97" fmla="*/ 1335640 h 2455524"/>
              <a:gd name="connsiteX98" fmla="*/ 2352782 w 3133618"/>
              <a:gd name="connsiteY98" fmla="*/ 1417834 h 2455524"/>
              <a:gd name="connsiteX99" fmla="*/ 2321959 w 3133618"/>
              <a:gd name="connsiteY99" fmla="*/ 1561672 h 2455524"/>
              <a:gd name="connsiteX100" fmla="*/ 2311685 w 3133618"/>
              <a:gd name="connsiteY100" fmla="*/ 1654139 h 2455524"/>
              <a:gd name="connsiteX101" fmla="*/ 2301411 w 3133618"/>
              <a:gd name="connsiteY101" fmla="*/ 1705510 h 2455524"/>
              <a:gd name="connsiteX102" fmla="*/ 2291137 w 3133618"/>
              <a:gd name="connsiteY102" fmla="*/ 1818526 h 2455524"/>
              <a:gd name="connsiteX103" fmla="*/ 2311685 w 3133618"/>
              <a:gd name="connsiteY103" fmla="*/ 2116476 h 2455524"/>
              <a:gd name="connsiteX104" fmla="*/ 2332234 w 3133618"/>
              <a:gd name="connsiteY104" fmla="*/ 2178121 h 2455524"/>
              <a:gd name="connsiteX105" fmla="*/ 2352782 w 3133618"/>
              <a:gd name="connsiteY105" fmla="*/ 2208944 h 2455524"/>
              <a:gd name="connsiteX106" fmla="*/ 2363056 w 3133618"/>
              <a:gd name="connsiteY106" fmla="*/ 2239766 h 2455524"/>
              <a:gd name="connsiteX107" fmla="*/ 2414427 w 3133618"/>
              <a:gd name="connsiteY107" fmla="*/ 2280863 h 2455524"/>
              <a:gd name="connsiteX108" fmla="*/ 2445249 w 3133618"/>
              <a:gd name="connsiteY108" fmla="*/ 2291137 h 2455524"/>
              <a:gd name="connsiteX109" fmla="*/ 2476072 w 3133618"/>
              <a:gd name="connsiteY109" fmla="*/ 2311685 h 2455524"/>
              <a:gd name="connsiteX110" fmla="*/ 2506894 w 3133618"/>
              <a:gd name="connsiteY110" fmla="*/ 2321960 h 2455524"/>
              <a:gd name="connsiteX111" fmla="*/ 2537717 w 3133618"/>
              <a:gd name="connsiteY111" fmla="*/ 2342508 h 2455524"/>
              <a:gd name="connsiteX112" fmla="*/ 2619910 w 3133618"/>
              <a:gd name="connsiteY112" fmla="*/ 2363056 h 2455524"/>
              <a:gd name="connsiteX113" fmla="*/ 2661007 w 3133618"/>
              <a:gd name="connsiteY113" fmla="*/ 2373330 h 2455524"/>
              <a:gd name="connsiteX114" fmla="*/ 2804845 w 3133618"/>
              <a:gd name="connsiteY114" fmla="*/ 2363056 h 2455524"/>
              <a:gd name="connsiteX115" fmla="*/ 2897312 w 3133618"/>
              <a:gd name="connsiteY115" fmla="*/ 2311685 h 2455524"/>
              <a:gd name="connsiteX116" fmla="*/ 2917861 w 3133618"/>
              <a:gd name="connsiteY116" fmla="*/ 2291137 h 2455524"/>
              <a:gd name="connsiteX117" fmla="*/ 2989780 w 3133618"/>
              <a:gd name="connsiteY117" fmla="*/ 2229492 h 2455524"/>
              <a:gd name="connsiteX118" fmla="*/ 3030876 w 3133618"/>
              <a:gd name="connsiteY118" fmla="*/ 2178121 h 2455524"/>
              <a:gd name="connsiteX119" fmla="*/ 3071973 w 3133618"/>
              <a:gd name="connsiteY119" fmla="*/ 2085654 h 2455524"/>
              <a:gd name="connsiteX120" fmla="*/ 3092521 w 3133618"/>
              <a:gd name="connsiteY120" fmla="*/ 2013735 h 2455524"/>
              <a:gd name="connsiteX121" fmla="*/ 3113070 w 3133618"/>
              <a:gd name="connsiteY121" fmla="*/ 1869897 h 2455524"/>
              <a:gd name="connsiteX122" fmla="*/ 3102795 w 3133618"/>
              <a:gd name="connsiteY122" fmla="*/ 1571946 h 2455524"/>
              <a:gd name="connsiteX123" fmla="*/ 3082247 w 3133618"/>
              <a:gd name="connsiteY123" fmla="*/ 1366463 h 2455524"/>
              <a:gd name="connsiteX124" fmla="*/ 3113070 w 3133618"/>
              <a:gd name="connsiteY124" fmla="*/ 791110 h 2455524"/>
              <a:gd name="connsiteX125" fmla="*/ 3123344 w 3133618"/>
              <a:gd name="connsiteY125" fmla="*/ 719191 h 2455524"/>
              <a:gd name="connsiteX126" fmla="*/ 3133618 w 3133618"/>
              <a:gd name="connsiteY126" fmla="*/ 616449 h 2455524"/>
              <a:gd name="connsiteX127" fmla="*/ 3123344 w 3133618"/>
              <a:gd name="connsiteY127" fmla="*/ 20548 h 245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3133618" h="2455524">
                <a:moveTo>
                  <a:pt x="71919" y="0"/>
                </a:moveTo>
                <a:cubicBezTo>
                  <a:pt x="68494" y="17124"/>
                  <a:pt x="66240" y="34524"/>
                  <a:pt x="61645" y="51371"/>
                </a:cubicBezTo>
                <a:cubicBezTo>
                  <a:pt x="55946" y="72268"/>
                  <a:pt x="46351" y="92003"/>
                  <a:pt x="41097" y="113016"/>
                </a:cubicBezTo>
                <a:cubicBezTo>
                  <a:pt x="28195" y="164619"/>
                  <a:pt x="35287" y="140716"/>
                  <a:pt x="20548" y="184935"/>
                </a:cubicBezTo>
                <a:cubicBezTo>
                  <a:pt x="17123" y="301375"/>
                  <a:pt x="15124" y="417866"/>
                  <a:pt x="10274" y="534256"/>
                </a:cubicBezTo>
                <a:cubicBezTo>
                  <a:pt x="8273" y="582282"/>
                  <a:pt x="0" y="630026"/>
                  <a:pt x="0" y="678094"/>
                </a:cubicBezTo>
                <a:cubicBezTo>
                  <a:pt x="0" y="958942"/>
                  <a:pt x="4485" y="1239787"/>
                  <a:pt x="10274" y="1520575"/>
                </a:cubicBezTo>
                <a:cubicBezTo>
                  <a:pt x="15373" y="1767861"/>
                  <a:pt x="12600" y="1598511"/>
                  <a:pt x="30822" y="1726058"/>
                </a:cubicBezTo>
                <a:cubicBezTo>
                  <a:pt x="35208" y="1756759"/>
                  <a:pt x="35707" y="1787986"/>
                  <a:pt x="41097" y="1818526"/>
                </a:cubicBezTo>
                <a:cubicBezTo>
                  <a:pt x="50773" y="1873356"/>
                  <a:pt x="65082" y="1911030"/>
                  <a:pt x="82193" y="1962364"/>
                </a:cubicBezTo>
                <a:cubicBezTo>
                  <a:pt x="85618" y="1972638"/>
                  <a:pt x="86459" y="1984176"/>
                  <a:pt x="92467" y="1993187"/>
                </a:cubicBezTo>
                <a:lnTo>
                  <a:pt x="113016" y="2024009"/>
                </a:lnTo>
                <a:cubicBezTo>
                  <a:pt x="116441" y="2034283"/>
                  <a:pt x="118031" y="2045364"/>
                  <a:pt x="123290" y="2054831"/>
                </a:cubicBezTo>
                <a:cubicBezTo>
                  <a:pt x="123299" y="2054846"/>
                  <a:pt x="174656" y="2131881"/>
                  <a:pt x="184935" y="2147299"/>
                </a:cubicBezTo>
                <a:lnTo>
                  <a:pt x="205483" y="2178121"/>
                </a:lnTo>
                <a:cubicBezTo>
                  <a:pt x="212332" y="2188395"/>
                  <a:pt x="217300" y="2200213"/>
                  <a:pt x="226031" y="2208944"/>
                </a:cubicBezTo>
                <a:cubicBezTo>
                  <a:pt x="243155" y="2226068"/>
                  <a:pt x="263969" y="2240166"/>
                  <a:pt x="277402" y="2260315"/>
                </a:cubicBezTo>
                <a:cubicBezTo>
                  <a:pt x="292662" y="2283205"/>
                  <a:pt x="297582" y="2294952"/>
                  <a:pt x="318499" y="2311685"/>
                </a:cubicBezTo>
                <a:cubicBezTo>
                  <a:pt x="328141" y="2319399"/>
                  <a:pt x="339679" y="2324520"/>
                  <a:pt x="349321" y="2332234"/>
                </a:cubicBezTo>
                <a:cubicBezTo>
                  <a:pt x="374812" y="2352627"/>
                  <a:pt x="366641" y="2358737"/>
                  <a:pt x="400692" y="2373330"/>
                </a:cubicBezTo>
                <a:cubicBezTo>
                  <a:pt x="413671" y="2378892"/>
                  <a:pt x="428090" y="2380180"/>
                  <a:pt x="441789" y="2383605"/>
                </a:cubicBezTo>
                <a:cubicBezTo>
                  <a:pt x="487927" y="2429743"/>
                  <a:pt x="458827" y="2409833"/>
                  <a:pt x="534256" y="2434975"/>
                </a:cubicBezTo>
                <a:lnTo>
                  <a:pt x="565079" y="2445249"/>
                </a:lnTo>
                <a:lnTo>
                  <a:pt x="595901" y="2455524"/>
                </a:lnTo>
                <a:cubicBezTo>
                  <a:pt x="647272" y="2452099"/>
                  <a:pt x="698843" y="2450935"/>
                  <a:pt x="750013" y="2445249"/>
                </a:cubicBezTo>
                <a:cubicBezTo>
                  <a:pt x="760777" y="2444053"/>
                  <a:pt x="771369" y="2440234"/>
                  <a:pt x="780836" y="2434975"/>
                </a:cubicBezTo>
                <a:cubicBezTo>
                  <a:pt x="802424" y="2422982"/>
                  <a:pt x="825018" y="2411342"/>
                  <a:pt x="842481" y="2393879"/>
                </a:cubicBezTo>
                <a:cubicBezTo>
                  <a:pt x="911316" y="2325044"/>
                  <a:pt x="880417" y="2362659"/>
                  <a:pt x="934948" y="2280863"/>
                </a:cubicBezTo>
                <a:lnTo>
                  <a:pt x="955497" y="2250040"/>
                </a:lnTo>
                <a:lnTo>
                  <a:pt x="986319" y="2157573"/>
                </a:lnTo>
                <a:lnTo>
                  <a:pt x="996593" y="2126751"/>
                </a:lnTo>
                <a:lnTo>
                  <a:pt x="1006867" y="2095928"/>
                </a:lnTo>
                <a:cubicBezTo>
                  <a:pt x="1010292" y="2058256"/>
                  <a:pt x="1013182" y="2020532"/>
                  <a:pt x="1017142" y="1982912"/>
                </a:cubicBezTo>
                <a:cubicBezTo>
                  <a:pt x="1022463" y="1932361"/>
                  <a:pt x="1042736" y="1788247"/>
                  <a:pt x="1047964" y="1756881"/>
                </a:cubicBezTo>
                <a:cubicBezTo>
                  <a:pt x="1051389" y="1736333"/>
                  <a:pt x="1053186" y="1715446"/>
                  <a:pt x="1058238" y="1695236"/>
                </a:cubicBezTo>
                <a:cubicBezTo>
                  <a:pt x="1063491" y="1674223"/>
                  <a:pt x="1074538" y="1654830"/>
                  <a:pt x="1078786" y="1633591"/>
                </a:cubicBezTo>
                <a:cubicBezTo>
                  <a:pt x="1082211" y="1616467"/>
                  <a:pt x="1085134" y="1599236"/>
                  <a:pt x="1089061" y="1582220"/>
                </a:cubicBezTo>
                <a:cubicBezTo>
                  <a:pt x="1095411" y="1554702"/>
                  <a:pt x="1109609" y="1500027"/>
                  <a:pt x="1109609" y="1500027"/>
                </a:cubicBezTo>
                <a:cubicBezTo>
                  <a:pt x="1113034" y="1438382"/>
                  <a:pt x="1115484" y="1376675"/>
                  <a:pt x="1119883" y="1315092"/>
                </a:cubicBezTo>
                <a:cubicBezTo>
                  <a:pt x="1122335" y="1280762"/>
                  <a:pt x="1125608" y="1246467"/>
                  <a:pt x="1130157" y="1212351"/>
                </a:cubicBezTo>
                <a:cubicBezTo>
                  <a:pt x="1135323" y="1173603"/>
                  <a:pt x="1142565" y="1156518"/>
                  <a:pt x="1150706" y="1119883"/>
                </a:cubicBezTo>
                <a:cubicBezTo>
                  <a:pt x="1154494" y="1102836"/>
                  <a:pt x="1157192" y="1085559"/>
                  <a:pt x="1160980" y="1068512"/>
                </a:cubicBezTo>
                <a:cubicBezTo>
                  <a:pt x="1164043" y="1054728"/>
                  <a:pt x="1168191" y="1041200"/>
                  <a:pt x="1171254" y="1027416"/>
                </a:cubicBezTo>
                <a:cubicBezTo>
                  <a:pt x="1175042" y="1010369"/>
                  <a:pt x="1176933" y="992892"/>
                  <a:pt x="1181528" y="976045"/>
                </a:cubicBezTo>
                <a:cubicBezTo>
                  <a:pt x="1187227" y="955148"/>
                  <a:pt x="1195227" y="934948"/>
                  <a:pt x="1202076" y="914400"/>
                </a:cubicBezTo>
                <a:lnTo>
                  <a:pt x="1222625" y="852755"/>
                </a:lnTo>
                <a:cubicBezTo>
                  <a:pt x="1226050" y="842481"/>
                  <a:pt x="1225241" y="829591"/>
                  <a:pt x="1232899" y="821933"/>
                </a:cubicBezTo>
                <a:cubicBezTo>
                  <a:pt x="1239748" y="815083"/>
                  <a:pt x="1247396" y="808948"/>
                  <a:pt x="1253447" y="801384"/>
                </a:cubicBezTo>
                <a:cubicBezTo>
                  <a:pt x="1266370" y="785230"/>
                  <a:pt x="1275461" y="761463"/>
                  <a:pt x="1294544" y="750013"/>
                </a:cubicBezTo>
                <a:cubicBezTo>
                  <a:pt x="1303830" y="744441"/>
                  <a:pt x="1315092" y="743164"/>
                  <a:pt x="1325366" y="739739"/>
                </a:cubicBezTo>
                <a:cubicBezTo>
                  <a:pt x="1349339" y="743164"/>
                  <a:pt x="1374311" y="742355"/>
                  <a:pt x="1397285" y="750013"/>
                </a:cubicBezTo>
                <a:cubicBezTo>
                  <a:pt x="1417670" y="756808"/>
                  <a:pt x="1423516" y="785310"/>
                  <a:pt x="1428108" y="801384"/>
                </a:cubicBezTo>
                <a:cubicBezTo>
                  <a:pt x="1434212" y="822747"/>
                  <a:pt x="1446008" y="873990"/>
                  <a:pt x="1448656" y="893852"/>
                </a:cubicBezTo>
                <a:cubicBezTo>
                  <a:pt x="1453205" y="927968"/>
                  <a:pt x="1455505" y="962346"/>
                  <a:pt x="1458930" y="996593"/>
                </a:cubicBezTo>
                <a:cubicBezTo>
                  <a:pt x="1455505" y="1071937"/>
                  <a:pt x="1453361" y="1147350"/>
                  <a:pt x="1448656" y="1222625"/>
                </a:cubicBezTo>
                <a:cubicBezTo>
                  <a:pt x="1446509" y="1256976"/>
                  <a:pt x="1441498" y="1291090"/>
                  <a:pt x="1438382" y="1325366"/>
                </a:cubicBezTo>
                <a:cubicBezTo>
                  <a:pt x="1434648" y="1366436"/>
                  <a:pt x="1430851" y="1407508"/>
                  <a:pt x="1428108" y="1448656"/>
                </a:cubicBezTo>
                <a:cubicBezTo>
                  <a:pt x="1424001" y="1510259"/>
                  <a:pt x="1422233" y="1572008"/>
                  <a:pt x="1417834" y="1633591"/>
                </a:cubicBezTo>
                <a:cubicBezTo>
                  <a:pt x="1415382" y="1667922"/>
                  <a:pt x="1410417" y="1702034"/>
                  <a:pt x="1407559" y="1736333"/>
                </a:cubicBezTo>
                <a:cubicBezTo>
                  <a:pt x="1403567" y="1784235"/>
                  <a:pt x="1400710" y="1832225"/>
                  <a:pt x="1397285" y="1880171"/>
                </a:cubicBezTo>
                <a:cubicBezTo>
                  <a:pt x="1402862" y="2025170"/>
                  <a:pt x="1387779" y="2108501"/>
                  <a:pt x="1428108" y="2229492"/>
                </a:cubicBezTo>
                <a:cubicBezTo>
                  <a:pt x="1431533" y="2239766"/>
                  <a:pt x="1431884" y="2251651"/>
                  <a:pt x="1438382" y="2260315"/>
                </a:cubicBezTo>
                <a:cubicBezTo>
                  <a:pt x="1454447" y="2281734"/>
                  <a:pt x="1492059" y="2317976"/>
                  <a:pt x="1520575" y="2332234"/>
                </a:cubicBezTo>
                <a:cubicBezTo>
                  <a:pt x="1530262" y="2337077"/>
                  <a:pt x="1541124" y="2339083"/>
                  <a:pt x="1551398" y="2342508"/>
                </a:cubicBezTo>
                <a:cubicBezTo>
                  <a:pt x="1561672" y="2349357"/>
                  <a:pt x="1569893" y="2362331"/>
                  <a:pt x="1582220" y="2363056"/>
                </a:cubicBezTo>
                <a:cubicBezTo>
                  <a:pt x="1606678" y="2364495"/>
                  <a:pt x="1718632" y="2360704"/>
                  <a:pt x="1767155" y="2342508"/>
                </a:cubicBezTo>
                <a:cubicBezTo>
                  <a:pt x="1781496" y="2337130"/>
                  <a:pt x="1794553" y="2328809"/>
                  <a:pt x="1808252" y="2321960"/>
                </a:cubicBezTo>
                <a:cubicBezTo>
                  <a:pt x="1845609" y="2284603"/>
                  <a:pt x="1873908" y="2262116"/>
                  <a:pt x="1900719" y="2219218"/>
                </a:cubicBezTo>
                <a:cubicBezTo>
                  <a:pt x="1924500" y="2181168"/>
                  <a:pt x="1917562" y="2183647"/>
                  <a:pt x="1931542" y="2147299"/>
                </a:cubicBezTo>
                <a:cubicBezTo>
                  <a:pt x="1944783" y="2112872"/>
                  <a:pt x="1958939" y="2078804"/>
                  <a:pt x="1972638" y="2044557"/>
                </a:cubicBezTo>
                <a:cubicBezTo>
                  <a:pt x="1979487" y="2027434"/>
                  <a:pt x="1989569" y="2011271"/>
                  <a:pt x="1993186" y="1993187"/>
                </a:cubicBezTo>
                <a:cubicBezTo>
                  <a:pt x="1996611" y="1976063"/>
                  <a:pt x="1999534" y="1958832"/>
                  <a:pt x="2003461" y="1941816"/>
                </a:cubicBezTo>
                <a:cubicBezTo>
                  <a:pt x="2003470" y="1941779"/>
                  <a:pt x="2029141" y="1839093"/>
                  <a:pt x="2034283" y="1818526"/>
                </a:cubicBezTo>
                <a:cubicBezTo>
                  <a:pt x="2037708" y="1804827"/>
                  <a:pt x="2040092" y="1790825"/>
                  <a:pt x="2044557" y="1777429"/>
                </a:cubicBezTo>
                <a:lnTo>
                  <a:pt x="2065106" y="1715784"/>
                </a:lnTo>
                <a:cubicBezTo>
                  <a:pt x="2072802" y="1661909"/>
                  <a:pt x="2076151" y="1634490"/>
                  <a:pt x="2085654" y="1582220"/>
                </a:cubicBezTo>
                <a:cubicBezTo>
                  <a:pt x="2088778" y="1565039"/>
                  <a:pt x="2092001" y="1547865"/>
                  <a:pt x="2095928" y="1530849"/>
                </a:cubicBezTo>
                <a:cubicBezTo>
                  <a:pt x="2102278" y="1503331"/>
                  <a:pt x="2107545" y="1475448"/>
                  <a:pt x="2116476" y="1448656"/>
                </a:cubicBezTo>
                <a:cubicBezTo>
                  <a:pt x="2119901" y="1438382"/>
                  <a:pt x="2124401" y="1428406"/>
                  <a:pt x="2126750" y="1417834"/>
                </a:cubicBezTo>
                <a:cubicBezTo>
                  <a:pt x="2131269" y="1397498"/>
                  <a:pt x="2132506" y="1376525"/>
                  <a:pt x="2137025" y="1356189"/>
                </a:cubicBezTo>
                <a:cubicBezTo>
                  <a:pt x="2139374" y="1345617"/>
                  <a:pt x="2144324" y="1335779"/>
                  <a:pt x="2147299" y="1325366"/>
                </a:cubicBezTo>
                <a:cubicBezTo>
                  <a:pt x="2151178" y="1311789"/>
                  <a:pt x="2154804" y="1298116"/>
                  <a:pt x="2157573" y="1284270"/>
                </a:cubicBezTo>
                <a:cubicBezTo>
                  <a:pt x="2161658" y="1263843"/>
                  <a:pt x="2163328" y="1242961"/>
                  <a:pt x="2167847" y="1222625"/>
                </a:cubicBezTo>
                <a:cubicBezTo>
                  <a:pt x="2170196" y="1212053"/>
                  <a:pt x="2175772" y="1202374"/>
                  <a:pt x="2178121" y="1191802"/>
                </a:cubicBezTo>
                <a:cubicBezTo>
                  <a:pt x="2182640" y="1171466"/>
                  <a:pt x="2184309" y="1150584"/>
                  <a:pt x="2188395" y="1130157"/>
                </a:cubicBezTo>
                <a:cubicBezTo>
                  <a:pt x="2191164" y="1116311"/>
                  <a:pt x="2196144" y="1102954"/>
                  <a:pt x="2198670" y="1089061"/>
                </a:cubicBezTo>
                <a:cubicBezTo>
                  <a:pt x="2203002" y="1065235"/>
                  <a:pt x="2204736" y="1040990"/>
                  <a:pt x="2208944" y="1017142"/>
                </a:cubicBezTo>
                <a:cubicBezTo>
                  <a:pt x="2215013" y="982748"/>
                  <a:pt x="2223750" y="948850"/>
                  <a:pt x="2229492" y="914400"/>
                </a:cubicBezTo>
                <a:cubicBezTo>
                  <a:pt x="2232917" y="893852"/>
                  <a:pt x="2236040" y="873251"/>
                  <a:pt x="2239766" y="852755"/>
                </a:cubicBezTo>
                <a:cubicBezTo>
                  <a:pt x="2241689" y="842180"/>
                  <a:pt x="2251014" y="786064"/>
                  <a:pt x="2260315" y="770562"/>
                </a:cubicBezTo>
                <a:cubicBezTo>
                  <a:pt x="2265299" y="762256"/>
                  <a:pt x="2273299" y="756064"/>
                  <a:pt x="2280863" y="750013"/>
                </a:cubicBezTo>
                <a:cubicBezTo>
                  <a:pt x="2309314" y="727251"/>
                  <a:pt x="2309954" y="730042"/>
                  <a:pt x="2342508" y="719191"/>
                </a:cubicBezTo>
                <a:cubicBezTo>
                  <a:pt x="2356207" y="739739"/>
                  <a:pt x="2375794" y="757407"/>
                  <a:pt x="2383604" y="780836"/>
                </a:cubicBezTo>
                <a:lnTo>
                  <a:pt x="2404153" y="842481"/>
                </a:lnTo>
                <a:cubicBezTo>
                  <a:pt x="2407578" y="869879"/>
                  <a:pt x="2414427" y="897063"/>
                  <a:pt x="2414427" y="924674"/>
                </a:cubicBezTo>
                <a:cubicBezTo>
                  <a:pt x="2414427" y="974487"/>
                  <a:pt x="2404254" y="1150001"/>
                  <a:pt x="2393879" y="1222625"/>
                </a:cubicBezTo>
                <a:cubicBezTo>
                  <a:pt x="2391882" y="1236603"/>
                  <a:pt x="2386130" y="1249828"/>
                  <a:pt x="2383604" y="1263721"/>
                </a:cubicBezTo>
                <a:cubicBezTo>
                  <a:pt x="2379272" y="1287547"/>
                  <a:pt x="2378079" y="1311894"/>
                  <a:pt x="2373330" y="1335640"/>
                </a:cubicBezTo>
                <a:cubicBezTo>
                  <a:pt x="2367792" y="1363333"/>
                  <a:pt x="2358320" y="1390141"/>
                  <a:pt x="2352782" y="1417834"/>
                </a:cubicBezTo>
                <a:cubicBezTo>
                  <a:pt x="2329465" y="1534421"/>
                  <a:pt x="2340705" y="1486693"/>
                  <a:pt x="2321959" y="1561672"/>
                </a:cubicBezTo>
                <a:cubicBezTo>
                  <a:pt x="2318534" y="1592494"/>
                  <a:pt x="2316071" y="1623439"/>
                  <a:pt x="2311685" y="1654139"/>
                </a:cubicBezTo>
                <a:cubicBezTo>
                  <a:pt x="2309215" y="1671426"/>
                  <a:pt x="2303577" y="1688182"/>
                  <a:pt x="2301411" y="1705510"/>
                </a:cubicBezTo>
                <a:cubicBezTo>
                  <a:pt x="2296719" y="1743045"/>
                  <a:pt x="2294562" y="1780854"/>
                  <a:pt x="2291137" y="1818526"/>
                </a:cubicBezTo>
                <a:cubicBezTo>
                  <a:pt x="2296176" y="1944505"/>
                  <a:pt x="2281585" y="2016144"/>
                  <a:pt x="2311685" y="2116476"/>
                </a:cubicBezTo>
                <a:cubicBezTo>
                  <a:pt x="2317909" y="2137222"/>
                  <a:pt x="2320220" y="2160099"/>
                  <a:pt x="2332234" y="2178121"/>
                </a:cubicBezTo>
                <a:cubicBezTo>
                  <a:pt x="2339083" y="2188395"/>
                  <a:pt x="2347260" y="2197899"/>
                  <a:pt x="2352782" y="2208944"/>
                </a:cubicBezTo>
                <a:cubicBezTo>
                  <a:pt x="2357625" y="2218630"/>
                  <a:pt x="2357484" y="2230480"/>
                  <a:pt x="2363056" y="2239766"/>
                </a:cubicBezTo>
                <a:cubicBezTo>
                  <a:pt x="2371248" y="2253420"/>
                  <a:pt x="2402425" y="2274862"/>
                  <a:pt x="2414427" y="2280863"/>
                </a:cubicBezTo>
                <a:cubicBezTo>
                  <a:pt x="2424113" y="2285706"/>
                  <a:pt x="2435563" y="2286294"/>
                  <a:pt x="2445249" y="2291137"/>
                </a:cubicBezTo>
                <a:cubicBezTo>
                  <a:pt x="2456294" y="2296659"/>
                  <a:pt x="2465028" y="2306163"/>
                  <a:pt x="2476072" y="2311685"/>
                </a:cubicBezTo>
                <a:cubicBezTo>
                  <a:pt x="2485758" y="2316528"/>
                  <a:pt x="2497208" y="2317117"/>
                  <a:pt x="2506894" y="2321960"/>
                </a:cubicBezTo>
                <a:cubicBezTo>
                  <a:pt x="2517938" y="2327482"/>
                  <a:pt x="2526112" y="2338288"/>
                  <a:pt x="2537717" y="2342508"/>
                </a:cubicBezTo>
                <a:cubicBezTo>
                  <a:pt x="2564258" y="2352159"/>
                  <a:pt x="2592512" y="2356207"/>
                  <a:pt x="2619910" y="2363056"/>
                </a:cubicBezTo>
                <a:lnTo>
                  <a:pt x="2661007" y="2373330"/>
                </a:lnTo>
                <a:cubicBezTo>
                  <a:pt x="2708953" y="2369905"/>
                  <a:pt x="2757106" y="2368672"/>
                  <a:pt x="2804845" y="2363056"/>
                </a:cubicBezTo>
                <a:cubicBezTo>
                  <a:pt x="2834130" y="2359611"/>
                  <a:pt x="2883588" y="2325408"/>
                  <a:pt x="2897312" y="2311685"/>
                </a:cubicBezTo>
                <a:cubicBezTo>
                  <a:pt x="2904162" y="2304836"/>
                  <a:pt x="2910297" y="2297188"/>
                  <a:pt x="2917861" y="2291137"/>
                </a:cubicBezTo>
                <a:cubicBezTo>
                  <a:pt x="2951058" y="2264580"/>
                  <a:pt x="2961516" y="2271888"/>
                  <a:pt x="2989780" y="2229492"/>
                </a:cubicBezTo>
                <a:cubicBezTo>
                  <a:pt x="3015701" y="2190610"/>
                  <a:pt x="3001597" y="2207401"/>
                  <a:pt x="3030876" y="2178121"/>
                </a:cubicBezTo>
                <a:cubicBezTo>
                  <a:pt x="3055330" y="2104762"/>
                  <a:pt x="3039410" y="2134498"/>
                  <a:pt x="3071973" y="2085654"/>
                </a:cubicBezTo>
                <a:cubicBezTo>
                  <a:pt x="3081764" y="2056279"/>
                  <a:pt x="3086071" y="2045985"/>
                  <a:pt x="3092521" y="2013735"/>
                </a:cubicBezTo>
                <a:cubicBezTo>
                  <a:pt x="3102395" y="1964365"/>
                  <a:pt x="3106757" y="1920394"/>
                  <a:pt x="3113070" y="1869897"/>
                </a:cubicBezTo>
                <a:cubicBezTo>
                  <a:pt x="3109645" y="1770580"/>
                  <a:pt x="3108868" y="1671136"/>
                  <a:pt x="3102795" y="1571946"/>
                </a:cubicBezTo>
                <a:cubicBezTo>
                  <a:pt x="3098588" y="1503239"/>
                  <a:pt x="3082247" y="1366463"/>
                  <a:pt x="3082247" y="1366463"/>
                </a:cubicBezTo>
                <a:cubicBezTo>
                  <a:pt x="3128012" y="817278"/>
                  <a:pt x="3078801" y="1459342"/>
                  <a:pt x="3113070" y="791110"/>
                </a:cubicBezTo>
                <a:cubicBezTo>
                  <a:pt x="3114310" y="766925"/>
                  <a:pt x="3120515" y="743242"/>
                  <a:pt x="3123344" y="719191"/>
                </a:cubicBezTo>
                <a:cubicBezTo>
                  <a:pt x="3127365" y="685009"/>
                  <a:pt x="3130193" y="650696"/>
                  <a:pt x="3133618" y="616449"/>
                </a:cubicBezTo>
                <a:cubicBezTo>
                  <a:pt x="3122543" y="95901"/>
                  <a:pt x="3123344" y="294562"/>
                  <a:pt x="3123344" y="20548"/>
                </a:cubicBezTo>
              </a:path>
            </a:pathLst>
          </a:custGeom>
          <a:noFill/>
          <a:ln w="76200">
            <a:solidFill>
              <a:srgbClr val="C00000"/>
            </a:solidFill>
            <a:headEnd type="oval" w="med" len="sm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FDB89BB-2519-0825-2991-D7DF298BE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5454" y="290723"/>
            <a:ext cx="6014260" cy="645300"/>
          </a:xfrm>
        </p:spPr>
        <p:txBody>
          <a:bodyPr/>
          <a:lstStyle/>
          <a:p>
            <a:r>
              <a:rPr lang="en-US" sz="2800" dirty="0"/>
              <a:t>Bridging the Chasm: Network Layers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6E406-52D0-889C-5710-C803257DF39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EEF525-D4A9-05B8-D6B7-5DC4A4AC98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086" y="1875413"/>
            <a:ext cx="1557844" cy="28129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1835E5C-A7F5-0074-1886-B2087FAFB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2752" y="1875413"/>
            <a:ext cx="1557844" cy="28129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F11B26D-80A1-332D-2414-5C0B004737A2}"/>
              </a:ext>
            </a:extLst>
          </p:cNvPr>
          <p:cNvSpPr txBox="1"/>
          <p:nvPr/>
        </p:nvSpPr>
        <p:spPr>
          <a:xfrm rot="16200000">
            <a:off x="466183" y="3020894"/>
            <a:ext cx="972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Chalkboard" panose="03050602040202020205" pitchFamily="66" charset="77"/>
              </a:rPr>
              <a:t>Source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12703CD-0C20-56E5-1A31-AC85D21E8D3A}"/>
              </a:ext>
            </a:extLst>
          </p:cNvPr>
          <p:cNvSpPr txBox="1"/>
          <p:nvPr/>
        </p:nvSpPr>
        <p:spPr>
          <a:xfrm rot="5400000">
            <a:off x="7535853" y="3020894"/>
            <a:ext cx="146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Chalkboard" panose="03050602040202020205" pitchFamily="66" charset="77"/>
              </a:rPr>
              <a:t>Destination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BD97C494-8F28-5958-B4DC-C647DF6D0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8396" y="961753"/>
            <a:ext cx="7270119" cy="919492"/>
          </a:xfrm>
        </p:spPr>
        <p:txBody>
          <a:bodyPr/>
          <a:lstStyle/>
          <a:p>
            <a:r>
              <a:rPr lang="en-US" sz="2000" dirty="0"/>
              <a:t>Getting information from one application to another.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BA4303-BEB9-46DE-F588-1F6F7BE92269}"/>
              </a:ext>
            </a:extLst>
          </p:cNvPr>
          <p:cNvSpPr txBox="1"/>
          <p:nvPr/>
        </p:nvSpPr>
        <p:spPr>
          <a:xfrm>
            <a:off x="1333404" y="2170646"/>
            <a:ext cx="5549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0070C0"/>
                </a:solidFill>
              </a:rPr>
              <a:t>HTTP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5CC32E-31E0-6B60-9555-4DA214996F11}"/>
              </a:ext>
            </a:extLst>
          </p:cNvPr>
          <p:cNvSpPr txBox="1"/>
          <p:nvPr/>
        </p:nvSpPr>
        <p:spPr>
          <a:xfrm>
            <a:off x="1377086" y="2549713"/>
            <a:ext cx="5068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0070C0"/>
                </a:solidFill>
              </a:rPr>
              <a:t>TCP/</a:t>
            </a:r>
          </a:p>
          <a:p>
            <a:r>
              <a:rPr lang="en-US" sz="1100" dirty="0">
                <a:solidFill>
                  <a:srgbClr val="0070C0"/>
                </a:solidFill>
              </a:rPr>
              <a:t>UDP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98652EE-4DF7-CE9E-5189-F263588EA46C}"/>
              </a:ext>
            </a:extLst>
          </p:cNvPr>
          <p:cNvSpPr txBox="1"/>
          <p:nvPr/>
        </p:nvSpPr>
        <p:spPr>
          <a:xfrm>
            <a:off x="1452026" y="3090144"/>
            <a:ext cx="3177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0070C0"/>
                </a:solidFill>
              </a:rPr>
              <a:t>IP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236B1D-DFC2-E256-62D4-0E0E2FA493F7}"/>
              </a:ext>
            </a:extLst>
          </p:cNvPr>
          <p:cNvSpPr txBox="1"/>
          <p:nvPr/>
        </p:nvSpPr>
        <p:spPr>
          <a:xfrm>
            <a:off x="1375183" y="3426588"/>
            <a:ext cx="56778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0070C0"/>
                </a:solidFill>
              </a:rPr>
              <a:t>Ether-</a:t>
            </a:r>
            <a:br>
              <a:rPr lang="en-US" sz="1100" dirty="0">
                <a:solidFill>
                  <a:srgbClr val="0070C0"/>
                </a:solidFill>
              </a:rPr>
            </a:br>
            <a:r>
              <a:rPr lang="en-US" sz="1100" dirty="0">
                <a:solidFill>
                  <a:srgbClr val="0070C0"/>
                </a:solidFill>
              </a:rPr>
              <a:t>net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E966AA-336F-E859-22A5-AC62C2910386}"/>
              </a:ext>
            </a:extLst>
          </p:cNvPr>
          <p:cNvSpPr txBox="1"/>
          <p:nvPr/>
        </p:nvSpPr>
        <p:spPr>
          <a:xfrm>
            <a:off x="2048883" y="4288400"/>
            <a:ext cx="5453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0070C0"/>
                </a:solidFill>
              </a:rPr>
              <a:t>Wires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2AE2F09-0E41-AB4C-E601-FFD94A4EDEEA}"/>
              </a:ext>
            </a:extLst>
          </p:cNvPr>
          <p:cNvSpPr txBox="1"/>
          <p:nvPr/>
        </p:nvSpPr>
        <p:spPr>
          <a:xfrm>
            <a:off x="7288322" y="2170646"/>
            <a:ext cx="5549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0070C0"/>
                </a:solidFill>
              </a:rPr>
              <a:t>HTTP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5F9939-5DAA-82B1-FC44-0C99ED059BC4}"/>
              </a:ext>
            </a:extLst>
          </p:cNvPr>
          <p:cNvSpPr txBox="1"/>
          <p:nvPr/>
        </p:nvSpPr>
        <p:spPr>
          <a:xfrm>
            <a:off x="7406944" y="3090144"/>
            <a:ext cx="3177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0070C0"/>
                </a:solidFill>
              </a:rPr>
              <a:t>IP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F539B4-A919-D92D-FC59-6AB1A767FD23}"/>
              </a:ext>
            </a:extLst>
          </p:cNvPr>
          <p:cNvSpPr txBox="1"/>
          <p:nvPr/>
        </p:nvSpPr>
        <p:spPr>
          <a:xfrm>
            <a:off x="7330101" y="3426588"/>
            <a:ext cx="56778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0070C0"/>
                </a:solidFill>
              </a:rPr>
              <a:t>Ether-</a:t>
            </a:r>
            <a:br>
              <a:rPr lang="en-US" sz="1100" dirty="0">
                <a:solidFill>
                  <a:srgbClr val="0070C0"/>
                </a:solidFill>
              </a:rPr>
            </a:br>
            <a:r>
              <a:rPr lang="en-US" sz="1100" dirty="0">
                <a:solidFill>
                  <a:srgbClr val="0070C0"/>
                </a:solidFill>
              </a:rPr>
              <a:t>net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B82C9F1-A0A9-5D25-BD6E-C491CB72B414}"/>
              </a:ext>
            </a:extLst>
          </p:cNvPr>
          <p:cNvSpPr txBox="1"/>
          <p:nvPr/>
        </p:nvSpPr>
        <p:spPr>
          <a:xfrm>
            <a:off x="6549775" y="4243229"/>
            <a:ext cx="5453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0070C0"/>
                </a:solidFill>
              </a:rPr>
              <a:t>Wires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B719A5E-4F8D-A00C-EEB8-0AF82C657F15}"/>
              </a:ext>
            </a:extLst>
          </p:cNvPr>
          <p:cNvSpPr txBox="1"/>
          <p:nvPr/>
        </p:nvSpPr>
        <p:spPr>
          <a:xfrm>
            <a:off x="7312367" y="2544021"/>
            <a:ext cx="5068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rgbClr val="0070C0"/>
                </a:solidFill>
              </a:rPr>
              <a:t>TCP/</a:t>
            </a:r>
          </a:p>
          <a:p>
            <a:r>
              <a:rPr lang="en-US" sz="1100" dirty="0">
                <a:solidFill>
                  <a:srgbClr val="0070C0"/>
                </a:solidFill>
              </a:rPr>
              <a:t>UDP</a:t>
            </a:r>
          </a:p>
        </p:txBody>
      </p:sp>
      <p:sp>
        <p:nvSpPr>
          <p:cNvPr id="29" name="Left-Right Arrow 28">
            <a:extLst>
              <a:ext uri="{FF2B5EF4-FFF2-40B4-BE49-F238E27FC236}">
                <a16:creationId xmlns:a16="http://schemas.microsoft.com/office/drawing/2014/main" id="{4B8F4866-5B9F-FFFD-2A39-DA49C62BA400}"/>
              </a:ext>
            </a:extLst>
          </p:cNvPr>
          <p:cNvSpPr/>
          <p:nvPr/>
        </p:nvSpPr>
        <p:spPr>
          <a:xfrm>
            <a:off x="3318553" y="2034285"/>
            <a:ext cx="2676745" cy="464685"/>
          </a:xfrm>
          <a:prstGeom prst="left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Application Layer Service</a:t>
            </a:r>
          </a:p>
        </p:txBody>
      </p:sp>
      <p:sp>
        <p:nvSpPr>
          <p:cNvPr id="30" name="Left-Right Arrow 29">
            <a:extLst>
              <a:ext uri="{FF2B5EF4-FFF2-40B4-BE49-F238E27FC236}">
                <a16:creationId xmlns:a16="http://schemas.microsoft.com/office/drawing/2014/main" id="{5CA3EC4E-93F6-78A5-5F6A-16E5B1F1BA82}"/>
              </a:ext>
            </a:extLst>
          </p:cNvPr>
          <p:cNvSpPr/>
          <p:nvPr/>
        </p:nvSpPr>
        <p:spPr>
          <a:xfrm>
            <a:off x="3328828" y="2496299"/>
            <a:ext cx="2676745" cy="464685"/>
          </a:xfrm>
          <a:prstGeom prst="left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Transport Layer Services</a:t>
            </a:r>
          </a:p>
        </p:txBody>
      </p:sp>
      <p:sp>
        <p:nvSpPr>
          <p:cNvPr id="32" name="Left-Right Arrow 31">
            <a:extLst>
              <a:ext uri="{FF2B5EF4-FFF2-40B4-BE49-F238E27FC236}">
                <a16:creationId xmlns:a16="http://schemas.microsoft.com/office/drawing/2014/main" id="{9712F74A-B17D-9A9B-AD94-82C49F4B69C3}"/>
              </a:ext>
            </a:extLst>
          </p:cNvPr>
          <p:cNvSpPr/>
          <p:nvPr/>
        </p:nvSpPr>
        <p:spPr>
          <a:xfrm>
            <a:off x="3328827" y="2968587"/>
            <a:ext cx="2676745" cy="464685"/>
          </a:xfrm>
          <a:prstGeom prst="left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Network Layer Services</a:t>
            </a:r>
          </a:p>
        </p:txBody>
      </p:sp>
      <p:sp>
        <p:nvSpPr>
          <p:cNvPr id="33" name="Left-Right Arrow 32">
            <a:extLst>
              <a:ext uri="{FF2B5EF4-FFF2-40B4-BE49-F238E27FC236}">
                <a16:creationId xmlns:a16="http://schemas.microsoft.com/office/drawing/2014/main" id="{96F48437-B832-8219-2EBA-BABA553EEFF8}"/>
              </a:ext>
            </a:extLst>
          </p:cNvPr>
          <p:cNvSpPr/>
          <p:nvPr/>
        </p:nvSpPr>
        <p:spPr>
          <a:xfrm>
            <a:off x="3328826" y="3438743"/>
            <a:ext cx="2676745" cy="464685"/>
          </a:xfrm>
          <a:prstGeom prst="left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Link Layer Services</a:t>
            </a:r>
          </a:p>
        </p:txBody>
      </p:sp>
      <p:sp>
        <p:nvSpPr>
          <p:cNvPr id="34" name="Left-Right Arrow 33">
            <a:extLst>
              <a:ext uri="{FF2B5EF4-FFF2-40B4-BE49-F238E27FC236}">
                <a16:creationId xmlns:a16="http://schemas.microsoft.com/office/drawing/2014/main" id="{FA588A9D-0B58-6AC1-7972-71223E00BA3A}"/>
              </a:ext>
            </a:extLst>
          </p:cNvPr>
          <p:cNvSpPr/>
          <p:nvPr/>
        </p:nvSpPr>
        <p:spPr>
          <a:xfrm>
            <a:off x="3339520" y="3916502"/>
            <a:ext cx="2676745" cy="464685"/>
          </a:xfrm>
          <a:prstGeom prst="left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Physical Layer Services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33EB329-DB41-CC73-7128-B848EBBD4329}"/>
              </a:ext>
            </a:extLst>
          </p:cNvPr>
          <p:cNvSpPr txBox="1"/>
          <p:nvPr/>
        </p:nvSpPr>
        <p:spPr>
          <a:xfrm>
            <a:off x="1697359" y="4916624"/>
            <a:ext cx="57983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Image adapted from: http://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gaia.cs.umass.edu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/</a:t>
            </a:r>
            <a:r>
              <a:rPr lang="en-US" sz="1000" dirty="0" err="1">
                <a:solidFill>
                  <a:schemeClr val="tx2">
                    <a:lumMod val="75000"/>
                  </a:schemeClr>
                </a:solidFill>
              </a:rPr>
              <a:t>kurose_ross</a:t>
            </a:r>
            <a:r>
              <a:rPr lang="en-US" sz="1000" dirty="0">
                <a:solidFill>
                  <a:schemeClr val="tx2">
                    <a:lumMod val="75000"/>
                  </a:schemeClr>
                </a:solidFill>
              </a:rPr>
              <a:t>/videos/1/5/1.5_video_slides_posted.pptx</a:t>
            </a:r>
          </a:p>
        </p:txBody>
      </p:sp>
    </p:spTree>
    <p:extLst>
      <p:ext uri="{BB962C8B-B14F-4D97-AF65-F5344CB8AC3E}">
        <p14:creationId xmlns:p14="http://schemas.microsoft.com/office/powerpoint/2010/main" val="1314931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F9998-6617-01F9-FEF4-AEC658B24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Data Encapsulation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39308-E24A-AF9D-A127-B307A080E7D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59ECC485-D225-CF4E-AFE3-F3649729CEF3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21B736D-3983-5D01-B2B7-F21EB137FFB3}"/>
              </a:ext>
            </a:extLst>
          </p:cNvPr>
          <p:cNvSpPr/>
          <p:nvPr/>
        </p:nvSpPr>
        <p:spPr>
          <a:xfrm>
            <a:off x="1280160" y="1549101"/>
            <a:ext cx="7401261" cy="3324113"/>
          </a:xfrm>
          <a:prstGeom prst="roundRect">
            <a:avLst>
              <a:gd name="adj" fmla="val 469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F01298-0C66-0304-8748-36279F46E4CD}"/>
              </a:ext>
            </a:extLst>
          </p:cNvPr>
          <p:cNvSpPr txBox="1"/>
          <p:nvPr/>
        </p:nvSpPr>
        <p:spPr>
          <a:xfrm rot="5400000">
            <a:off x="556792" y="2980324"/>
            <a:ext cx="2204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Link Layer Info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E14E434-C08D-7215-F876-6996CE183CC4}"/>
              </a:ext>
            </a:extLst>
          </p:cNvPr>
          <p:cNvSpPr/>
          <p:nvPr/>
        </p:nvSpPr>
        <p:spPr>
          <a:xfrm>
            <a:off x="2037875" y="1990165"/>
            <a:ext cx="6525212" cy="2796148"/>
          </a:xfrm>
          <a:prstGeom prst="roundRect">
            <a:avLst>
              <a:gd name="adj" fmla="val 4693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A2ED7E-3429-5EDB-9712-CBFCB68A559C}"/>
              </a:ext>
            </a:extLst>
          </p:cNvPr>
          <p:cNvSpPr txBox="1"/>
          <p:nvPr/>
        </p:nvSpPr>
        <p:spPr>
          <a:xfrm>
            <a:off x="4882738" y="1536929"/>
            <a:ext cx="835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6B81BB-4ADE-183C-039B-483465C460AA}"/>
              </a:ext>
            </a:extLst>
          </p:cNvPr>
          <p:cNvSpPr txBox="1"/>
          <p:nvPr/>
        </p:nvSpPr>
        <p:spPr>
          <a:xfrm rot="5400000">
            <a:off x="1158634" y="3188184"/>
            <a:ext cx="2334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Network Layer Info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5C7F68-E0FD-55D5-477E-A384B1FE7ED2}"/>
              </a:ext>
            </a:extLst>
          </p:cNvPr>
          <p:cNvSpPr txBox="1"/>
          <p:nvPr/>
        </p:nvSpPr>
        <p:spPr>
          <a:xfrm>
            <a:off x="5237792" y="1999607"/>
            <a:ext cx="726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Data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B2AC5AA-2623-CA1F-B919-B8A523914E87}"/>
              </a:ext>
            </a:extLst>
          </p:cNvPr>
          <p:cNvSpPr/>
          <p:nvPr/>
        </p:nvSpPr>
        <p:spPr>
          <a:xfrm>
            <a:off x="2775473" y="2412035"/>
            <a:ext cx="5658522" cy="2235269"/>
          </a:xfrm>
          <a:prstGeom prst="roundRect">
            <a:avLst>
              <a:gd name="adj" fmla="val 4693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DC999B-F5C6-91EE-3A62-7993BA4D1F6F}"/>
              </a:ext>
            </a:extLst>
          </p:cNvPr>
          <p:cNvSpPr txBox="1"/>
          <p:nvPr/>
        </p:nvSpPr>
        <p:spPr>
          <a:xfrm rot="5400000">
            <a:off x="1932572" y="3345003"/>
            <a:ext cx="2253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Transport Layer Info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8501B9-A76D-D770-2909-AF04B81FF58C}"/>
              </a:ext>
            </a:extLst>
          </p:cNvPr>
          <p:cNvSpPr txBox="1"/>
          <p:nvPr/>
        </p:nvSpPr>
        <p:spPr>
          <a:xfrm>
            <a:off x="5522633" y="2453963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Data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F21CC57-8C2C-94ED-9842-45AC894004E8}"/>
              </a:ext>
            </a:extLst>
          </p:cNvPr>
          <p:cNvSpPr/>
          <p:nvPr/>
        </p:nvSpPr>
        <p:spPr>
          <a:xfrm>
            <a:off x="3392047" y="2849564"/>
            <a:ext cx="4933152" cy="1670999"/>
          </a:xfrm>
          <a:prstGeom prst="roundRect">
            <a:avLst>
              <a:gd name="adj" fmla="val 4693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005ADC-5138-38D6-7D54-6B9A5D29F4B2}"/>
              </a:ext>
            </a:extLst>
          </p:cNvPr>
          <p:cNvSpPr txBox="1"/>
          <p:nvPr/>
        </p:nvSpPr>
        <p:spPr>
          <a:xfrm rot="5400000">
            <a:off x="3193576" y="3396711"/>
            <a:ext cx="11849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Application</a:t>
            </a:r>
          </a:p>
          <a:p>
            <a:pPr algn="ctr"/>
            <a:r>
              <a:rPr lang="en-US" sz="1600" dirty="0"/>
              <a:t>Layer Info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BFDD43-42E4-F70F-C3BC-5DF311CCB8A9}"/>
              </a:ext>
            </a:extLst>
          </p:cNvPr>
          <p:cNvSpPr txBox="1"/>
          <p:nvPr/>
        </p:nvSpPr>
        <p:spPr>
          <a:xfrm>
            <a:off x="5874568" y="2865223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Data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0AC14E2-F0DA-F3E8-2BFE-FAA48E33C69B}"/>
              </a:ext>
            </a:extLst>
          </p:cNvPr>
          <p:cNvSpPr/>
          <p:nvPr/>
        </p:nvSpPr>
        <p:spPr>
          <a:xfrm>
            <a:off x="4180045" y="3190626"/>
            <a:ext cx="4006524" cy="1252282"/>
          </a:xfrm>
          <a:prstGeom prst="roundRect">
            <a:avLst>
              <a:gd name="adj" fmla="val 4693"/>
            </a:avLst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</a:t>
            </a:r>
          </a:p>
        </p:txBody>
      </p:sp>
    </p:spTree>
    <p:extLst>
      <p:ext uri="{BB962C8B-B14F-4D97-AF65-F5344CB8AC3E}">
        <p14:creationId xmlns:p14="http://schemas.microsoft.com/office/powerpoint/2010/main" val="3622882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D34BA-099B-DD81-173F-1A3EDF648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Protocols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E2239-B0FC-B790-A424-6E3876E90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0375" y="1514553"/>
            <a:ext cx="4944300" cy="2853051"/>
          </a:xfrm>
        </p:spPr>
        <p:txBody>
          <a:bodyPr/>
          <a:lstStyle/>
          <a:p>
            <a:r>
              <a:rPr lang="en-US" dirty="0"/>
              <a:t>Used for communication between source and destination within a layer</a:t>
            </a:r>
          </a:p>
          <a:p>
            <a:endParaRPr lang="en-US" dirty="0"/>
          </a:p>
          <a:p>
            <a:r>
              <a:rPr lang="en-US" dirty="0"/>
              <a:t>Application (HTTP, SMTP, …)</a:t>
            </a:r>
          </a:p>
          <a:p>
            <a:r>
              <a:rPr lang="en-US" dirty="0"/>
              <a:t>Transport (TCP/UDP)</a:t>
            </a:r>
          </a:p>
          <a:p>
            <a:r>
              <a:rPr lang="en-US" dirty="0"/>
              <a:t>network layer (IP)</a:t>
            </a:r>
          </a:p>
          <a:p>
            <a:r>
              <a:rPr lang="en-US" dirty="0"/>
              <a:t>link layer (ethernet)</a:t>
            </a:r>
          </a:p>
          <a:p>
            <a:r>
              <a:rPr lang="en-US" dirty="0"/>
              <a:t>Physical layer (encodings)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13FCF-CDD1-05D1-0D5E-44EFF296AEF8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E254D74D-04A3-DC41-85BE-66EE1B054D78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6862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9AE55A8-DBFB-7115-562F-EEAA00A4C5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Transport Layer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6D8BF6-B37B-1B45-91BA-BC273E3C0532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0" y="4786313"/>
            <a:ext cx="547688" cy="357187"/>
          </a:xfrm>
        </p:spPr>
        <p:txBody>
          <a:bodyPr/>
          <a:lstStyle/>
          <a:p>
            <a:pPr>
              <a:defRPr/>
            </a:pPr>
            <a:fld id="{E254D74D-04A3-DC41-85BE-66EE1B054D78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63133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9AE55A8-DBFB-7115-562F-EEAA00A4C5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Application Layer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6D8BF6-B37B-1B45-91BA-BC273E3C0532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0" y="4786313"/>
            <a:ext cx="547688" cy="357187"/>
          </a:xfrm>
        </p:spPr>
        <p:txBody>
          <a:bodyPr/>
          <a:lstStyle/>
          <a:p>
            <a:pPr>
              <a:defRPr/>
            </a:pPr>
            <a:fld id="{E254D74D-04A3-DC41-85BE-66EE1B054D78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5522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9D803-5506-E889-DC9A-870FB397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Protocol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E324DC-0202-3FD3-3799-F1FFA5937C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342CD5-9007-CD1F-5CB5-62CA258852F2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E254D74D-04A3-DC41-85BE-66EE1B054D78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3295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58167E-CA0C-7A68-0710-C86187EBD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77D2D5-6720-2EEA-690C-6FBAD37580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6.7 – Day in the life animation of a web page request…</a:t>
            </a:r>
          </a:p>
        </p:txBody>
      </p:sp>
    </p:spTree>
    <p:extLst>
      <p:ext uri="{BB962C8B-B14F-4D97-AF65-F5344CB8AC3E}">
        <p14:creationId xmlns:p14="http://schemas.microsoft.com/office/powerpoint/2010/main" val="2237760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92445-4803-2449-AB22-F99DD9F00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B86142-A436-6249-AF78-E19BB38E53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7" name="Google Shape;4809;p42">
            <a:hlinkClick r:id="rId3"/>
            <a:extLst>
              <a:ext uri="{FF2B5EF4-FFF2-40B4-BE49-F238E27FC236}">
                <a16:creationId xmlns:a16="http://schemas.microsoft.com/office/drawing/2014/main" id="{9BD3E451-76F3-5044-952A-6BD77E6A8B9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6654" y="248899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698EB84-751F-904E-BEDA-2203147D6714}"/>
              </a:ext>
            </a:extLst>
          </p:cNvPr>
          <p:cNvSpPr/>
          <p:nvPr/>
        </p:nvSpPr>
        <p:spPr>
          <a:xfrm>
            <a:off x="2298866" y="3058457"/>
            <a:ext cx="37160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https://creativecommons.org/licenses/by/4.0/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FC943D-BB97-024A-B058-927FB508BC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7536" y="2456683"/>
            <a:ext cx="2818493" cy="5769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35F671B-76F6-4D40-9E10-C257B3D20C32}"/>
              </a:ext>
            </a:extLst>
          </p:cNvPr>
          <p:cNvSpPr txBox="1"/>
          <p:nvPr/>
        </p:nvSpPr>
        <p:spPr>
          <a:xfrm>
            <a:off x="1037772" y="2087351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11C4E0"/>
                </a:solidFill>
              </a:rPr>
              <a:t>Slide Template From: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E72607-B80F-9C48-AC13-F8259C073802}"/>
              </a:ext>
            </a:extLst>
          </p:cNvPr>
          <p:cNvSpPr txBox="1"/>
          <p:nvPr/>
        </p:nvSpPr>
        <p:spPr>
          <a:xfrm>
            <a:off x="1037772" y="3584536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11C4E0"/>
                </a:solidFill>
              </a:rPr>
              <a:t>Slide Content Licensed as: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2155EE-63D1-F448-AACD-AF8B1987B500}"/>
              </a:ext>
            </a:extLst>
          </p:cNvPr>
          <p:cNvSpPr/>
          <p:nvPr/>
        </p:nvSpPr>
        <p:spPr>
          <a:xfrm>
            <a:off x="821811" y="4161456"/>
            <a:ext cx="69314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7"/>
              </a:rPr>
              <a:t>Creative Commons Attribution-NonCommercial-ShareAlike 4.0 International License</a:t>
            </a:r>
            <a:r>
              <a:rPr lang="en-US" dirty="0"/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23E22A-7197-9C48-A6F2-EA23F73200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87535" y="3436063"/>
            <a:ext cx="2818492" cy="69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455223"/>
      </p:ext>
    </p:extLst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FFFFFF"/>
      </a:dk1>
      <a:lt1>
        <a:srgbClr val="0E293C"/>
      </a:lt1>
      <a:dk2>
        <a:srgbClr val="BBC9D3"/>
      </a:dk2>
      <a:lt2>
        <a:srgbClr val="184769"/>
      </a:lt2>
      <a:accent1>
        <a:srgbClr val="00E1C6"/>
      </a:accent1>
      <a:accent2>
        <a:srgbClr val="19BBD5"/>
      </a:accent2>
      <a:accent3>
        <a:srgbClr val="2C9DDE"/>
      </a:accent3>
      <a:accent4>
        <a:srgbClr val="3274E1"/>
      </a:accent4>
      <a:accent5>
        <a:srgbClr val="4C4ED5"/>
      </a:accent5>
      <a:accent6>
        <a:srgbClr val="5CF55F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4" id="{6475C7BA-193F-8D40-9BC7-4EE18987D725}" vid="{AD7D93E2-41FE-5346-B4E7-4DF8374CE745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FFFFFF"/>
    </a:dk1>
    <a:lt1>
      <a:srgbClr val="0E293C"/>
    </a:lt1>
    <a:dk2>
      <a:srgbClr val="BBC9D3"/>
    </a:dk2>
    <a:lt2>
      <a:srgbClr val="184769"/>
    </a:lt2>
    <a:accent1>
      <a:srgbClr val="00E1C6"/>
    </a:accent1>
    <a:accent2>
      <a:srgbClr val="19BBD5"/>
    </a:accent2>
    <a:accent3>
      <a:srgbClr val="2C9DDE"/>
    </a:accent3>
    <a:accent4>
      <a:srgbClr val="3274E1"/>
    </a:accent4>
    <a:accent5>
      <a:srgbClr val="4C4ED5"/>
    </a:accent5>
    <a:accent6>
      <a:srgbClr val="5CF55F"/>
    </a:accent6>
    <a:hlink>
      <a:srgbClr val="1155CC"/>
    </a:hlink>
    <a:folHlink>
      <a:srgbClr val="6611CC"/>
    </a:folHlink>
  </a:clrScheme>
</a:themeOverride>
</file>

<file path=ppt/theme/themeOverride2.xml><?xml version="1.0" encoding="utf-8"?>
<a:themeOverride xmlns:a="http://schemas.openxmlformats.org/drawingml/2006/main">
  <a:clrScheme name="Custom 347">
    <a:dk1>
      <a:srgbClr val="FFFFFF"/>
    </a:dk1>
    <a:lt1>
      <a:srgbClr val="0E293C"/>
    </a:lt1>
    <a:dk2>
      <a:srgbClr val="BBC9D3"/>
    </a:dk2>
    <a:lt2>
      <a:srgbClr val="184769"/>
    </a:lt2>
    <a:accent1>
      <a:srgbClr val="00E1C6"/>
    </a:accent1>
    <a:accent2>
      <a:srgbClr val="19BBD5"/>
    </a:accent2>
    <a:accent3>
      <a:srgbClr val="2C9DDE"/>
    </a:accent3>
    <a:accent4>
      <a:srgbClr val="3274E1"/>
    </a:accent4>
    <a:accent5>
      <a:srgbClr val="4C4ED5"/>
    </a:accent5>
    <a:accent6>
      <a:srgbClr val="5CF55F"/>
    </a:accent6>
    <a:hlink>
      <a:srgbClr val="1155CC"/>
    </a:hlink>
    <a:folHlink>
      <a:srgbClr val="6611CC"/>
    </a:folHlink>
  </a:clrScheme>
</a:themeOverride>
</file>

<file path=ppt/theme/themeOverride3.xml><?xml version="1.0" encoding="utf-8"?>
<a:themeOverride xmlns:a="http://schemas.openxmlformats.org/drawingml/2006/main">
  <a:clrScheme name="Custom 347">
    <a:dk1>
      <a:srgbClr val="FFFFFF"/>
    </a:dk1>
    <a:lt1>
      <a:srgbClr val="0E293C"/>
    </a:lt1>
    <a:dk2>
      <a:srgbClr val="BBC9D3"/>
    </a:dk2>
    <a:lt2>
      <a:srgbClr val="184769"/>
    </a:lt2>
    <a:accent1>
      <a:srgbClr val="00E1C6"/>
    </a:accent1>
    <a:accent2>
      <a:srgbClr val="19BBD5"/>
    </a:accent2>
    <a:accent3>
      <a:srgbClr val="2C9DDE"/>
    </a:accent3>
    <a:accent4>
      <a:srgbClr val="3274E1"/>
    </a:accent4>
    <a:accent5>
      <a:srgbClr val="4C4ED5"/>
    </a:accent5>
    <a:accent6>
      <a:srgbClr val="5CF55F"/>
    </a:accent6>
    <a:hlink>
      <a:srgbClr val="1155CC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Imogen template</Template>
  <TotalTime>36224</TotalTime>
  <Words>302</Words>
  <Application>Microsoft Macintosh PowerPoint</Application>
  <PresentationFormat>On-screen Show (16:9)</PresentationFormat>
  <Paragraphs>75</Paragraphs>
  <Slides>10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Chalkboard</vt:lpstr>
      <vt:lpstr>Helvetica Neue</vt:lpstr>
      <vt:lpstr>Muli</vt:lpstr>
      <vt:lpstr>Nixie One</vt:lpstr>
      <vt:lpstr>Imogen template</vt:lpstr>
      <vt:lpstr>NA4 – The Transport Layer</vt:lpstr>
      <vt:lpstr>Bridging the Chasm: Network Layers</vt:lpstr>
      <vt:lpstr>Network Data Encapsulation</vt:lpstr>
      <vt:lpstr>Network Protocols</vt:lpstr>
      <vt:lpstr>The Transport Layer</vt:lpstr>
      <vt:lpstr>Application Layer</vt:lpstr>
      <vt:lpstr>HTTP Protocol</vt:lpstr>
      <vt:lpstr>PowerPoint Presentation</vt:lpstr>
      <vt:lpstr>Acknowledgments</vt:lpstr>
      <vt:lpstr>Network Protocols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27 – Race Conditions &amp; Mutual Exclusion</dc:title>
  <dc:creator>Braught, Grant</dc:creator>
  <cp:lastModifiedBy>Braught, Grant</cp:lastModifiedBy>
  <cp:revision>640</cp:revision>
  <cp:lastPrinted>2023-04-24T13:06:22Z</cp:lastPrinted>
  <dcterms:created xsi:type="dcterms:W3CDTF">2020-11-19T19:43:32Z</dcterms:created>
  <dcterms:modified xsi:type="dcterms:W3CDTF">2023-05-01T22:02:39Z</dcterms:modified>
</cp:coreProperties>
</file>

<file path=docProps/thumbnail.jpeg>
</file>